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59" r:id="rId7"/>
    <p:sldId id="261" r:id="rId8"/>
    <p:sldId id="274" r:id="rId9"/>
    <p:sldId id="278" r:id="rId10"/>
    <p:sldId id="280" r:id="rId11"/>
    <p:sldId id="281" r:id="rId12"/>
    <p:sldId id="262" r:id="rId13"/>
    <p:sldId id="286" r:id="rId14"/>
    <p:sldId id="285" r:id="rId15"/>
    <p:sldId id="279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111" d="100"/>
          <a:sy n="111" d="100"/>
        </p:scale>
        <p:origin x="4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3403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D70-447A-B982-5FB18CED03D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D70-447A-B982-5FB18CED03D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D70-447A-B982-5FB18CED03D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D70-447A-B982-5FB18CED03D2}"/>
              </c:ext>
            </c:extLst>
          </c:dPt>
          <c:dLbls>
            <c:dLbl>
              <c:idx val="0"/>
              <c:layout>
                <c:manualLayout>
                  <c:x val="8.8812545351723254E-2"/>
                  <c:y val="0.1522215962891492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D70-447A-B982-5FB18CED03D2}"/>
                </c:ext>
              </c:extLst>
            </c:dLbl>
            <c:dLbl>
              <c:idx val="1"/>
              <c:layout>
                <c:manualLayout>
                  <c:x val="-0.11218426781270309"/>
                  <c:y val="8.215133767985816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D70-447A-B982-5FB18CED03D2}"/>
                </c:ext>
              </c:extLst>
            </c:dLbl>
            <c:dLbl>
              <c:idx val="2"/>
              <c:layout>
                <c:manualLayout>
                  <c:x val="-0.10049840658221317"/>
                  <c:y val="-9.423241675042563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6.3267252701872334E-2"/>
                      <c:h val="3.978308850598526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1D70-447A-B982-5FB18CED03D2}"/>
                </c:ext>
              </c:extLst>
            </c:dLbl>
            <c:dLbl>
              <c:idx val="3"/>
              <c:layout>
                <c:manualLayout>
                  <c:x val="-3.7394755937567775E-2"/>
                  <c:y val="-0.1256432223339008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D70-447A-B982-5FB18CED03D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One</c:v>
                </c:pt>
                <c:pt idx="1">
                  <c:v>Two</c:v>
                </c:pt>
                <c:pt idx="2">
                  <c:v>Three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D70-447A-B982-5FB18CED03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1704943643860147E-2"/>
          <c:y val="3.0083383807793258E-2"/>
          <c:w val="0.93770544475108608"/>
          <c:h val="0.8797318796688875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374-4309-819A-3CDC7229D63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74-4309-819A-3CDC7229D63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374-4309-819A-3CDC7229D6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dropLines>
        <c:marker val="1"/>
        <c:smooth val="0"/>
        <c:axId val="202245599"/>
        <c:axId val="128393503"/>
      </c:lineChart>
      <c:catAx>
        <c:axId val="20224559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393503"/>
        <c:crosses val="autoZero"/>
        <c:auto val="1"/>
        <c:lblAlgn val="ctr"/>
        <c:lblOffset val="100"/>
        <c:noMultiLvlLbl val="0"/>
      </c:catAx>
      <c:valAx>
        <c:axId val="1283935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2455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6564467813072272"/>
          <c:y val="6.325560266505148E-2"/>
          <c:w val="0.40587674370888471"/>
          <c:h val="4.95649101554613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iconchunking_colorful5">
  <dgm:title val="iconchunking_colorful5"/>
  <dgm:desc val="iconchunking_colorful5"/>
  <dgm:catLst>
    <dgm:cat type="Other" pri="2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0A4241-EE9F-4C68-BBB9-DD3BF62CFD2C}" type="doc">
      <dgm:prSet loTypeId="urn:microsoft.com/office/officeart/2005/8/layout/default" loCatId="list" qsTypeId="urn:microsoft.com/office/officeart/2005/8/quickstyle/simple1" qsCatId="simple" csTypeId="urn:microsoft.com/office/officeart/2005/8/colors/iconchunking_colorful5" csCatId="other" phldr="1"/>
      <dgm:spPr/>
      <dgm:t>
        <a:bodyPr/>
        <a:lstStyle/>
        <a:p>
          <a:endParaRPr lang="en-US"/>
        </a:p>
      </dgm:t>
    </dgm:pt>
    <dgm:pt modelId="{D45006C0-BE4A-4241-836B-7474C80F7951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1. Introduction to Selenium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731C56-B47A-42D6-8EA0-DBB0B42F3FFC}" type="parTrans" cxnId="{2A9D03A5-4247-442E-8B69-8BEB92FA9BF9}">
      <dgm:prSet/>
      <dgm:spPr/>
      <dgm:t>
        <a:bodyPr/>
        <a:lstStyle/>
        <a:p>
          <a:endParaRPr lang="en-US" sz="1800"/>
        </a:p>
      </dgm:t>
    </dgm:pt>
    <dgm:pt modelId="{02DAEB8F-FC83-4FE7-81E4-1B4837765E26}" type="sibTrans" cxnId="{2A9D03A5-4247-442E-8B69-8BEB92FA9BF9}">
      <dgm:prSet/>
      <dgm:spPr/>
      <dgm:t>
        <a:bodyPr/>
        <a:lstStyle/>
        <a:p>
          <a:endParaRPr lang="en-US" sz="1800"/>
        </a:p>
      </dgm:t>
    </dgm:pt>
    <dgm:pt modelId="{4532355A-FD3D-45D1-99A2-939D6C1E271B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pPr algn="ctr"/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3. Single Language / Platform	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3BEC9A-C51F-4A37-B9B0-3D1C45F15E8E}" type="parTrans" cxnId="{655F9657-ADEC-40AD-80F0-BD230721A6D3}">
      <dgm:prSet/>
      <dgm:spPr/>
      <dgm:t>
        <a:bodyPr/>
        <a:lstStyle/>
        <a:p>
          <a:endParaRPr lang="en-US" sz="1800"/>
        </a:p>
      </dgm:t>
    </dgm:pt>
    <dgm:pt modelId="{5933EFDC-CC22-45F0-A57B-0EC1BA4CC163}" type="sibTrans" cxnId="{655F9657-ADEC-40AD-80F0-BD230721A6D3}">
      <dgm:prSet/>
      <dgm:spPr/>
      <dgm:t>
        <a:bodyPr/>
        <a:lstStyle/>
        <a:p>
          <a:endParaRPr lang="en-US" sz="1800"/>
        </a:p>
      </dgm:t>
    </dgm:pt>
    <dgm:pt modelId="{2D041605-D130-4F3C-8F92-C56B5FF838E0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SG" sz="1200" dirty="0">
              <a:latin typeface="Arial" panose="020B0604020202020204" pitchFamily="34" charset="0"/>
              <a:cs typeface="Arial" panose="020B0604020202020204" pitchFamily="34" charset="0"/>
            </a:rPr>
            <a:t>4. Page Object Model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02BD9A2-1B6F-4470-BEA6-26501B67BD46}" type="parTrans" cxnId="{FA80CA08-AB6B-4BA6-B15D-CAC18571135B}">
      <dgm:prSet/>
      <dgm:spPr/>
      <dgm:t>
        <a:bodyPr/>
        <a:lstStyle/>
        <a:p>
          <a:endParaRPr lang="en-US" sz="1800"/>
        </a:p>
      </dgm:t>
    </dgm:pt>
    <dgm:pt modelId="{D3E31BAA-F23C-4DC7-95DA-223EF45E08C4}" type="sibTrans" cxnId="{FA80CA08-AB6B-4BA6-B15D-CAC18571135B}">
      <dgm:prSet/>
      <dgm:spPr/>
      <dgm:t>
        <a:bodyPr/>
        <a:lstStyle/>
        <a:p>
          <a:endParaRPr lang="en-US" sz="1800"/>
        </a:p>
      </dgm:t>
    </dgm:pt>
    <dgm:pt modelId="{F31307D0-03F7-4A37-B0C6-A026CC190CFB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6. Auto Download using </a:t>
          </a:r>
          <a:r>
            <a:rPr lang="en-ZA" sz="1050" dirty="0" err="1">
              <a:latin typeface="Arial" panose="020B0604020202020204" pitchFamily="34" charset="0"/>
              <a:cs typeface="Arial" panose="020B0604020202020204" pitchFamily="34" charset="0"/>
            </a:rPr>
            <a:t>WebdriverManager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471EBB-6EB2-4014-B057-BFF9D5D16453}" type="parTrans" cxnId="{BAA70A3C-6637-450C-AEC1-1D5B139FF02E}">
      <dgm:prSet/>
      <dgm:spPr/>
      <dgm:t>
        <a:bodyPr/>
        <a:lstStyle/>
        <a:p>
          <a:endParaRPr lang="en-US" sz="1800"/>
        </a:p>
      </dgm:t>
    </dgm:pt>
    <dgm:pt modelId="{DFEBF483-0FE4-435B-AE58-FDB9D9D20559}" type="sibTrans" cxnId="{BAA70A3C-6637-450C-AEC1-1D5B139FF02E}">
      <dgm:prSet/>
      <dgm:spPr/>
      <dgm:t>
        <a:bodyPr/>
        <a:lstStyle/>
        <a:p>
          <a:endParaRPr lang="en-US" sz="1800"/>
        </a:p>
      </dgm:t>
    </dgm:pt>
    <dgm:pt modelId="{9C2668A2-ABD4-49DD-AAD3-45B582912C95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8. Locators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37AD97-5AE3-4878-821D-A5CEC7C85486}" type="parTrans" cxnId="{66FAF4FD-C210-4587-BD1F-75D5EE333DFC}">
      <dgm:prSet/>
      <dgm:spPr/>
      <dgm:t>
        <a:bodyPr/>
        <a:lstStyle/>
        <a:p>
          <a:endParaRPr lang="en-US" sz="1800"/>
        </a:p>
      </dgm:t>
    </dgm:pt>
    <dgm:pt modelId="{4C1996EB-C5AD-4A2C-A871-D6C0AF1E06EA}" type="sibTrans" cxnId="{66FAF4FD-C210-4587-BD1F-75D5EE333DFC}">
      <dgm:prSet/>
      <dgm:spPr/>
      <dgm:t>
        <a:bodyPr/>
        <a:lstStyle/>
        <a:p>
          <a:endParaRPr lang="en-US" sz="1800"/>
        </a:p>
      </dgm:t>
    </dgm:pt>
    <dgm:pt modelId="{43882873-2290-45C3-A8A5-E5A0D9E79B76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9. HTML Controls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3B4DEBB-5A4C-49BA-B1B3-3B1515F106AA}" type="parTrans" cxnId="{CD28AF9D-5C93-4278-BDBC-33BAADD06B27}">
      <dgm:prSet/>
      <dgm:spPr/>
      <dgm:t>
        <a:bodyPr/>
        <a:lstStyle/>
        <a:p>
          <a:endParaRPr lang="en-US" sz="1800"/>
        </a:p>
      </dgm:t>
    </dgm:pt>
    <dgm:pt modelId="{B9F7A866-A325-4425-9BFB-4A9FD4B8BDA4}" type="sibTrans" cxnId="{CD28AF9D-5C93-4278-BDBC-33BAADD06B27}">
      <dgm:prSet/>
      <dgm:spPr/>
      <dgm:t>
        <a:bodyPr/>
        <a:lstStyle/>
        <a:p>
          <a:endParaRPr lang="en-US" sz="1800"/>
        </a:p>
      </dgm:t>
    </dgm:pt>
    <dgm:pt modelId="{05CD8E73-8452-4398-BAC8-C71A5E25DFE8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10. HTML Dropdowns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2520D0-8FE3-4DB9-A431-1602B6CD62FC}" type="parTrans" cxnId="{6E615F50-D79B-46E0-8F93-A00B4597CA83}">
      <dgm:prSet/>
      <dgm:spPr/>
      <dgm:t>
        <a:bodyPr/>
        <a:lstStyle/>
        <a:p>
          <a:endParaRPr lang="en-US" sz="1800"/>
        </a:p>
      </dgm:t>
    </dgm:pt>
    <dgm:pt modelId="{687F1261-C31D-41A4-82CE-D857803949F3}" type="sibTrans" cxnId="{6E615F50-D79B-46E0-8F93-A00B4597CA83}">
      <dgm:prSet/>
      <dgm:spPr/>
      <dgm:t>
        <a:bodyPr/>
        <a:lstStyle/>
        <a:p>
          <a:endParaRPr lang="en-US" sz="1800"/>
        </a:p>
      </dgm:t>
    </dgm:pt>
    <dgm:pt modelId="{9125CB10-0F13-4C17-8720-79EC3F836289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11. XPaths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D0C6DB-F714-425C-A5E2-AC72E6635239}" type="parTrans" cxnId="{A7A10AF9-77BF-45E2-9067-0A2B21CE3328}">
      <dgm:prSet/>
      <dgm:spPr/>
      <dgm:t>
        <a:bodyPr/>
        <a:lstStyle/>
        <a:p>
          <a:endParaRPr lang="en-US" sz="1800"/>
        </a:p>
      </dgm:t>
    </dgm:pt>
    <dgm:pt modelId="{22C74B84-B6FD-4ECA-A560-E11FD8C1DDB5}" type="sibTrans" cxnId="{A7A10AF9-77BF-45E2-9067-0A2B21CE3328}">
      <dgm:prSet/>
      <dgm:spPr/>
      <dgm:t>
        <a:bodyPr/>
        <a:lstStyle/>
        <a:p>
          <a:endParaRPr lang="en-US" sz="1800"/>
        </a:p>
      </dgm:t>
    </dgm:pt>
    <dgm:pt modelId="{9EC14822-EFEB-45EE-A48B-F1AA45BA6B81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12. CSS Selectors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08117A6-B444-495B-BE8A-57904322646B}" type="parTrans" cxnId="{D2E8830B-9B01-408A-897E-3AF0D3FC0537}">
      <dgm:prSet/>
      <dgm:spPr/>
      <dgm:t>
        <a:bodyPr/>
        <a:lstStyle/>
        <a:p>
          <a:endParaRPr lang="en-US" sz="1800"/>
        </a:p>
      </dgm:t>
    </dgm:pt>
    <dgm:pt modelId="{B9AC4672-4E30-494A-B400-58D484A907B5}" type="sibTrans" cxnId="{D2E8830B-9B01-408A-897E-3AF0D3FC0537}">
      <dgm:prSet/>
      <dgm:spPr/>
      <dgm:t>
        <a:bodyPr/>
        <a:lstStyle/>
        <a:p>
          <a:endParaRPr lang="en-US" sz="1800"/>
        </a:p>
      </dgm:t>
    </dgm:pt>
    <dgm:pt modelId="{4C8B7AB4-12B2-43EB-A96F-9759E5466A47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15. </a:t>
          </a:r>
          <a:r>
            <a:rPr lang="en-ZA" sz="1200" dirty="0" err="1">
              <a:latin typeface="Arial" panose="020B0604020202020204" pitchFamily="34" charset="0"/>
              <a:cs typeface="Arial" panose="020B0604020202020204" pitchFamily="34" charset="0"/>
            </a:rPr>
            <a:t>PageTimeout</a:t>
          </a:r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 |Wait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214A72A-8783-485F-8F34-0E5C9E795B67}" type="parTrans" cxnId="{69722127-DC96-43B1-8ABC-02C8882E5761}">
      <dgm:prSet/>
      <dgm:spPr/>
      <dgm:t>
        <a:bodyPr/>
        <a:lstStyle/>
        <a:p>
          <a:endParaRPr lang="en-US" sz="1800"/>
        </a:p>
      </dgm:t>
    </dgm:pt>
    <dgm:pt modelId="{C1F0B1DB-3FC1-448A-98A9-5AD977983752}" type="sibTrans" cxnId="{69722127-DC96-43B1-8ABC-02C8882E5761}">
      <dgm:prSet/>
      <dgm:spPr/>
      <dgm:t>
        <a:bodyPr/>
        <a:lstStyle/>
        <a:p>
          <a:endParaRPr lang="en-US" sz="1800"/>
        </a:p>
      </dgm:t>
    </dgm:pt>
    <dgm:pt modelId="{530DE640-0EC6-469B-8EE7-EF3E6F987663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  <a:t>16. Alerts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CFCC41-4255-4CD4-B944-4A97551754A9}" type="parTrans" cxnId="{68064998-7DF5-428D-89F6-7F76073984B5}">
      <dgm:prSet/>
      <dgm:spPr/>
      <dgm:t>
        <a:bodyPr/>
        <a:lstStyle/>
        <a:p>
          <a:endParaRPr lang="en-US" sz="1800"/>
        </a:p>
      </dgm:t>
    </dgm:pt>
    <dgm:pt modelId="{3F7A293A-A7A8-4D43-938A-D453B947AAA3}" type="sibTrans" cxnId="{68064998-7DF5-428D-89F6-7F76073984B5}">
      <dgm:prSet/>
      <dgm:spPr/>
      <dgm:t>
        <a:bodyPr/>
        <a:lstStyle/>
        <a:p>
          <a:endParaRPr lang="en-US" sz="1800"/>
        </a:p>
      </dgm:t>
    </dgm:pt>
    <dgm:pt modelId="{DE1DEC01-7410-4A0C-866D-13447B244D15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7. Desired Capabilities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4A17E1-B4B1-4914-AC3B-0636C9451B67}" type="sibTrans" cxnId="{D03B079E-0E1C-45D8-822C-E5812B81C33E}">
      <dgm:prSet/>
      <dgm:spPr/>
      <dgm:t>
        <a:bodyPr/>
        <a:lstStyle/>
        <a:p>
          <a:endParaRPr lang="en-US" sz="1800"/>
        </a:p>
      </dgm:t>
    </dgm:pt>
    <dgm:pt modelId="{224B0DED-2371-455E-859B-3B65E7C10E7F}" type="parTrans" cxnId="{D03B079E-0E1C-45D8-822C-E5812B81C33E}">
      <dgm:prSet/>
      <dgm:spPr/>
      <dgm:t>
        <a:bodyPr/>
        <a:lstStyle/>
        <a:p>
          <a:endParaRPr lang="en-US" sz="1800"/>
        </a:p>
      </dgm:t>
    </dgm:pt>
    <dgm:pt modelId="{16E7F690-2C43-4AE6-B035-8C0EF3533D91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2. Downloading and Installing Selenium (Maven)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D7882A9-A1D5-4206-B1F4-AF089DE6A46A}" type="parTrans" cxnId="{17E3038B-6B39-4414-9285-2634E9113C34}">
      <dgm:prSet/>
      <dgm:spPr/>
      <dgm:t>
        <a:bodyPr/>
        <a:lstStyle/>
        <a:p>
          <a:endParaRPr lang="en-US"/>
        </a:p>
      </dgm:t>
    </dgm:pt>
    <dgm:pt modelId="{7B0A5FFA-5EE5-4928-BA83-77FFB3130D0D}" type="sibTrans" cxnId="{17E3038B-6B39-4414-9285-2634E9113C34}">
      <dgm:prSet/>
      <dgm:spPr/>
      <dgm:t>
        <a:bodyPr/>
        <a:lstStyle/>
        <a:p>
          <a:endParaRPr lang="en-US"/>
        </a:p>
      </dgm:t>
    </dgm:pt>
    <dgm:pt modelId="{94BD58C8-7B4A-4E30-9D25-B3BB5327B6E3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14. Navigations Methods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A57E36-A17B-4B79-9B0D-B4D824CA9A56}" type="parTrans" cxnId="{DD95207B-A2F8-4D59-8372-1E4378953DE8}">
      <dgm:prSet/>
      <dgm:spPr/>
      <dgm:t>
        <a:bodyPr/>
        <a:lstStyle/>
        <a:p>
          <a:endParaRPr lang="en-US"/>
        </a:p>
      </dgm:t>
    </dgm:pt>
    <dgm:pt modelId="{2A304534-4828-4ACD-9159-054D4F29BEE7}" type="sibTrans" cxnId="{DD95207B-A2F8-4D59-8372-1E4378953DE8}">
      <dgm:prSet/>
      <dgm:spPr/>
      <dgm:t>
        <a:bodyPr/>
        <a:lstStyle/>
        <a:p>
          <a:endParaRPr lang="en-US"/>
        </a:p>
      </dgm:t>
    </dgm:pt>
    <dgm:pt modelId="{8D5D80B1-C23D-449E-907D-B5047ADC060C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  <a:t>17. Windows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F055A6-9BAF-4B0E-859A-B975A5D3C92D}" type="parTrans" cxnId="{F396F856-367C-44B9-BAD7-363F33B9A603}">
      <dgm:prSet/>
      <dgm:spPr/>
      <dgm:t>
        <a:bodyPr/>
        <a:lstStyle/>
        <a:p>
          <a:endParaRPr lang="en-US"/>
        </a:p>
      </dgm:t>
    </dgm:pt>
    <dgm:pt modelId="{799DCE48-D190-4C62-95F6-6F39BE0E1482}" type="sibTrans" cxnId="{F396F856-367C-44B9-BAD7-363F33B9A603}">
      <dgm:prSet/>
      <dgm:spPr/>
      <dgm:t>
        <a:bodyPr/>
        <a:lstStyle/>
        <a:p>
          <a:endParaRPr lang="en-US"/>
        </a:p>
      </dgm:t>
    </dgm:pt>
    <dgm:pt modelId="{35515F15-E0DC-4F8F-A9F5-CA422EC2FA27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  <a:t>18. Frames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31791C7-E2BE-4EE2-BF82-919173DBB7C1}" type="parTrans" cxnId="{E43A08A1-9AB8-48B1-A012-A3610BE769F1}">
      <dgm:prSet/>
      <dgm:spPr/>
      <dgm:t>
        <a:bodyPr/>
        <a:lstStyle/>
        <a:p>
          <a:endParaRPr lang="en-US"/>
        </a:p>
      </dgm:t>
    </dgm:pt>
    <dgm:pt modelId="{7105F3E6-80AC-445A-A4AB-1BE1A7A804AD}" type="sibTrans" cxnId="{E43A08A1-9AB8-48B1-A012-A3610BE769F1}">
      <dgm:prSet/>
      <dgm:spPr/>
      <dgm:t>
        <a:bodyPr/>
        <a:lstStyle/>
        <a:p>
          <a:endParaRPr lang="en-US"/>
        </a:p>
      </dgm:t>
    </dgm:pt>
    <dgm:pt modelId="{327D346E-BEE2-4288-8F59-7F7624F0801F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13. </a:t>
          </a:r>
          <a:r>
            <a:rPr lang="en-ZA" sz="1050" dirty="0" err="1">
              <a:latin typeface="Arial" panose="020B0604020202020204" pitchFamily="34" charset="0"/>
              <a:cs typeface="Arial" panose="020B0604020202020204" pitchFamily="34" charset="0"/>
            </a:rPr>
            <a:t>Xpath</a:t>
          </a:r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 vs CSS Selector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3C164F-12FF-4FBB-BA6B-605FA9D80699}" type="parTrans" cxnId="{119303BF-D0B5-4101-B817-27DB7C4D69DB}">
      <dgm:prSet/>
      <dgm:spPr/>
      <dgm:t>
        <a:bodyPr/>
        <a:lstStyle/>
        <a:p>
          <a:endParaRPr lang="en-US"/>
        </a:p>
      </dgm:t>
    </dgm:pt>
    <dgm:pt modelId="{0CD1FBA7-7169-4279-9482-77D34C193DEA}" type="sibTrans" cxnId="{119303BF-D0B5-4101-B817-27DB7C4D69DB}">
      <dgm:prSet/>
      <dgm:spPr/>
      <dgm:t>
        <a:bodyPr/>
        <a:lstStyle/>
        <a:p>
          <a:endParaRPr lang="en-US"/>
        </a:p>
      </dgm:t>
    </dgm:pt>
    <dgm:pt modelId="{ADBF710B-0DC4-487F-A1C9-1132A6C604E1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  <a:t>19. Screenshots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68A60D-FED1-4EBB-82F4-EE11FD4A63A5}" type="parTrans" cxnId="{68A9AB35-3A56-47D9-9ADB-C4D0D1EEFB20}">
      <dgm:prSet/>
      <dgm:spPr/>
      <dgm:t>
        <a:bodyPr/>
        <a:lstStyle/>
        <a:p>
          <a:endParaRPr lang="en-US"/>
        </a:p>
      </dgm:t>
    </dgm:pt>
    <dgm:pt modelId="{FEAB496F-82A8-432D-88AA-8BAC7792E80C}" type="sibTrans" cxnId="{68A9AB35-3A56-47D9-9ADB-C4D0D1EEFB20}">
      <dgm:prSet/>
      <dgm:spPr/>
      <dgm:t>
        <a:bodyPr/>
        <a:lstStyle/>
        <a:p>
          <a:endParaRPr lang="en-US"/>
        </a:p>
      </dgm:t>
    </dgm:pt>
    <dgm:pt modelId="{A376C28E-738F-4D83-879B-0B5D5B5FBD21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100" dirty="0">
              <a:latin typeface="Arial" panose="020B0604020202020204" pitchFamily="34" charset="0"/>
              <a:cs typeface="Arial" panose="020B0604020202020204" pitchFamily="34" charset="0"/>
            </a:rPr>
            <a:t>20. Apache </a:t>
          </a:r>
          <a: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  <a:t>POI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02CCB38-ECAA-4C0E-86C3-9DC4710CAD5D}" type="parTrans" cxnId="{4C3C3C38-35FF-4EC4-A818-0B0BB39D7B47}">
      <dgm:prSet/>
      <dgm:spPr/>
      <dgm:t>
        <a:bodyPr/>
        <a:lstStyle/>
        <a:p>
          <a:endParaRPr lang="en-US"/>
        </a:p>
      </dgm:t>
    </dgm:pt>
    <dgm:pt modelId="{DBC179C2-7CA8-425D-BB75-ED2F34C63174}" type="sibTrans" cxnId="{4C3C3C38-35FF-4EC4-A818-0B0BB39D7B47}">
      <dgm:prSet/>
      <dgm:spPr/>
      <dgm:t>
        <a:bodyPr/>
        <a:lstStyle/>
        <a:p>
          <a:endParaRPr lang="en-US"/>
        </a:p>
      </dgm:t>
    </dgm:pt>
    <dgm:pt modelId="{5590EC81-A442-4676-AAD8-8E66B8CB9F3D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21. </a:t>
          </a:r>
          <a:r>
            <a:rPr lang="en-ZA" sz="1200" dirty="0" err="1">
              <a:latin typeface="Arial" panose="020B0604020202020204" pitchFamily="34" charset="0"/>
              <a:cs typeface="Arial" panose="020B0604020202020204" pitchFamily="34" charset="0"/>
            </a:rPr>
            <a:t>Javascript</a:t>
          </a:r>
          <a:r>
            <a:rPr lang="en-ZA" sz="1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Executors</a:t>
          </a:r>
          <a:endParaRPr lang="en-US" sz="1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9AFE41-A0D7-43E7-9DB0-DBE0255748CA}" type="parTrans" cxnId="{01BC4B1D-B721-433B-B4B9-44C5DBBE17A3}">
      <dgm:prSet/>
      <dgm:spPr/>
      <dgm:t>
        <a:bodyPr/>
        <a:lstStyle/>
        <a:p>
          <a:endParaRPr lang="en-US"/>
        </a:p>
      </dgm:t>
    </dgm:pt>
    <dgm:pt modelId="{22502799-F5C1-47D9-8243-B473387146EE}" type="sibTrans" cxnId="{01BC4B1D-B721-433B-B4B9-44C5DBBE17A3}">
      <dgm:prSet/>
      <dgm:spPr/>
      <dgm:t>
        <a:bodyPr/>
        <a:lstStyle/>
        <a:p>
          <a:endParaRPr lang="en-US"/>
        </a:p>
      </dgm:t>
    </dgm:pt>
    <dgm:pt modelId="{507BBA0B-09C9-43BC-962A-649FBE26C26E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22. Broken Links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DD7481-73BC-4EE3-A0FD-88C91EAB62B3}" type="parTrans" cxnId="{3C0B4A5D-2701-4E64-A061-E6AD2C3CE7B4}">
      <dgm:prSet/>
      <dgm:spPr/>
      <dgm:t>
        <a:bodyPr/>
        <a:lstStyle/>
        <a:p>
          <a:endParaRPr lang="en-US"/>
        </a:p>
      </dgm:t>
    </dgm:pt>
    <dgm:pt modelId="{4360AB12-5118-42EF-82B1-3A20D1E77596}" type="sibTrans" cxnId="{3C0B4A5D-2701-4E64-A061-E6AD2C3CE7B4}">
      <dgm:prSet/>
      <dgm:spPr/>
      <dgm:t>
        <a:bodyPr/>
        <a:lstStyle/>
        <a:p>
          <a:endParaRPr lang="en-US"/>
        </a:p>
      </dgm:t>
    </dgm:pt>
    <dgm:pt modelId="{C1DAB024-102E-4006-BA26-F5A992587457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23. Robot Class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AFEC75F-2639-4F83-95C2-448ECF3D2739}" type="parTrans" cxnId="{A23315A8-117B-4EB1-A52D-BE180DB154B6}">
      <dgm:prSet/>
      <dgm:spPr/>
      <dgm:t>
        <a:bodyPr/>
        <a:lstStyle/>
        <a:p>
          <a:endParaRPr lang="en-US"/>
        </a:p>
      </dgm:t>
    </dgm:pt>
    <dgm:pt modelId="{EDFECAA0-2CAF-49CE-8822-6E493B78AAC9}" type="sibTrans" cxnId="{A23315A8-117B-4EB1-A52D-BE180DB154B6}">
      <dgm:prSet/>
      <dgm:spPr/>
      <dgm:t>
        <a:bodyPr/>
        <a:lstStyle/>
        <a:p>
          <a:endParaRPr lang="en-US"/>
        </a:p>
      </dgm:t>
    </dgm:pt>
    <dgm:pt modelId="{4777583B-3287-4FA7-A88D-7339FCE21850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SG" sz="1200" dirty="0">
              <a:latin typeface="Arial" panose="020B0604020202020204" pitchFamily="34" charset="0"/>
              <a:cs typeface="Arial" panose="020B0604020202020204" pitchFamily="34" charset="0"/>
            </a:rPr>
            <a:t>5. Page Factory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34F54D0-4E14-4AE0-8D78-C5860D6B78D2}" type="parTrans" cxnId="{BBBC4773-B5EF-4EA7-9938-B86EDCBF744B}">
      <dgm:prSet/>
      <dgm:spPr/>
      <dgm:t>
        <a:bodyPr/>
        <a:lstStyle/>
        <a:p>
          <a:endParaRPr lang="en-US"/>
        </a:p>
      </dgm:t>
    </dgm:pt>
    <dgm:pt modelId="{6E708923-2073-4471-B01F-BB781A22D1DE}" type="sibTrans" cxnId="{BBBC4773-B5EF-4EA7-9938-B86EDCBF744B}">
      <dgm:prSet/>
      <dgm:spPr/>
      <dgm:t>
        <a:bodyPr/>
        <a:lstStyle/>
        <a:p>
          <a:endParaRPr lang="en-US"/>
        </a:p>
      </dgm:t>
    </dgm:pt>
    <dgm:pt modelId="{C15828C6-7F24-427B-A44F-D9FC3D6859E2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24. Test NG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63CA2AC-1D60-472E-BB11-61F392EB6C99}" type="parTrans" cxnId="{E62DAB58-C357-4312-9522-8FA25DF68CE3}">
      <dgm:prSet/>
      <dgm:spPr/>
      <dgm:t>
        <a:bodyPr/>
        <a:lstStyle/>
        <a:p>
          <a:endParaRPr lang="en-US"/>
        </a:p>
      </dgm:t>
    </dgm:pt>
    <dgm:pt modelId="{87C19E83-07D3-4B49-BEC5-D8CA2E507E6F}" type="sibTrans" cxnId="{E62DAB58-C357-4312-9522-8FA25DF68CE3}">
      <dgm:prSet/>
      <dgm:spPr/>
      <dgm:t>
        <a:bodyPr/>
        <a:lstStyle/>
        <a:p>
          <a:endParaRPr lang="en-US"/>
        </a:p>
      </dgm:t>
    </dgm:pt>
    <dgm:pt modelId="{1004D36F-3C46-4BD6-9FDF-3569E848F597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25. Test Automation Framework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0A4B9E6-929D-42EF-A21F-F5E86CC0C646}" type="parTrans" cxnId="{0E1C2028-B25D-4B5D-A3A5-513E2293CD2E}">
      <dgm:prSet/>
      <dgm:spPr/>
      <dgm:t>
        <a:bodyPr/>
        <a:lstStyle/>
        <a:p>
          <a:endParaRPr lang="en-US"/>
        </a:p>
      </dgm:t>
    </dgm:pt>
    <dgm:pt modelId="{DD62BF29-3179-4F8D-AE4A-420C8A45D284}" type="sibTrans" cxnId="{0E1C2028-B25D-4B5D-A3A5-513E2293CD2E}">
      <dgm:prSet/>
      <dgm:spPr/>
      <dgm:t>
        <a:bodyPr/>
        <a:lstStyle/>
        <a:p>
          <a:endParaRPr lang="en-US"/>
        </a:p>
      </dgm:t>
    </dgm:pt>
    <dgm:pt modelId="{080CFC93-BB86-4DF1-B10E-CAA3CCDD7C6C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200" dirty="0">
              <a:latin typeface="Arial" panose="020B0604020202020204" pitchFamily="34" charset="0"/>
              <a:cs typeface="Arial" panose="020B0604020202020204" pitchFamily="34" charset="0"/>
            </a:rPr>
            <a:t>27. Log4j</a:t>
          </a:r>
          <a:endParaRPr lang="en-US" sz="12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A409C3A-3B4C-4B6F-830D-3B77E0B610D7}" type="parTrans" cxnId="{269963C4-0769-469E-B60A-DEA81E375111}">
      <dgm:prSet/>
      <dgm:spPr/>
      <dgm:t>
        <a:bodyPr/>
        <a:lstStyle/>
        <a:p>
          <a:endParaRPr lang="en-US"/>
        </a:p>
      </dgm:t>
    </dgm:pt>
    <dgm:pt modelId="{6BB8E429-D3E2-431B-925D-688638C2A88E}" type="sibTrans" cxnId="{269963C4-0769-469E-B60A-DEA81E375111}">
      <dgm:prSet/>
      <dgm:spPr/>
      <dgm:t>
        <a:bodyPr/>
        <a:lstStyle/>
        <a:p>
          <a:endParaRPr lang="en-US"/>
        </a:p>
      </dgm:t>
    </dgm:pt>
    <dgm:pt modelId="{D966A757-A9EC-4EC1-A449-88EF3044BB73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28. Framework: Cucumber BDD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48A865-BFF9-4DA7-B5CB-D306A5996E8F}" type="parTrans" cxnId="{7EE0D78E-3537-402D-83C3-436A45C4577C}">
      <dgm:prSet/>
      <dgm:spPr/>
      <dgm:t>
        <a:bodyPr/>
        <a:lstStyle/>
        <a:p>
          <a:endParaRPr lang="en-US"/>
        </a:p>
      </dgm:t>
    </dgm:pt>
    <dgm:pt modelId="{12AAABF3-6BFD-4B0F-BC38-CFA2BFC1F00F}" type="sibTrans" cxnId="{7EE0D78E-3537-402D-83C3-436A45C4577C}">
      <dgm:prSet/>
      <dgm:spPr/>
      <dgm:t>
        <a:bodyPr/>
        <a:lstStyle/>
        <a:p>
          <a:endParaRPr lang="en-US"/>
        </a:p>
      </dgm:t>
    </dgm:pt>
    <dgm:pt modelId="{2A17953F-AD62-480C-BAB7-7CC1EA4AA0CA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29. GIT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F1663C9-2B43-4989-AD2C-0A56EE815739}" type="parTrans" cxnId="{16D78D03-E1AC-4458-8380-B654B39D2FD1}">
      <dgm:prSet/>
      <dgm:spPr/>
      <dgm:t>
        <a:bodyPr/>
        <a:lstStyle/>
        <a:p>
          <a:endParaRPr lang="en-US"/>
        </a:p>
      </dgm:t>
    </dgm:pt>
    <dgm:pt modelId="{FCA07D9E-4A84-4EDA-9FFD-565CCE87FF6D}" type="sibTrans" cxnId="{16D78D03-E1AC-4458-8380-B654B39D2FD1}">
      <dgm:prSet/>
      <dgm:spPr/>
      <dgm:t>
        <a:bodyPr/>
        <a:lstStyle/>
        <a:p>
          <a:endParaRPr lang="en-US"/>
        </a:p>
      </dgm:t>
    </dgm:pt>
    <dgm:pt modelId="{DA3AC34E-6BB3-48F4-B124-B9B0FB6BD420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100" dirty="0">
              <a:latin typeface="Arial" panose="020B0604020202020204" pitchFamily="34" charset="0"/>
              <a:cs typeface="Arial" panose="020B0604020202020204" pitchFamily="34" charset="0"/>
            </a:rPr>
            <a:t>30. Jenkins</a:t>
          </a:r>
          <a:endParaRPr lang="en-US" sz="11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568CE7C-99F2-4DF9-8B3C-B129395F8585}" type="parTrans" cxnId="{B96E30C6-C32A-4551-8BC9-FFCF06D4B624}">
      <dgm:prSet/>
      <dgm:spPr/>
      <dgm:t>
        <a:bodyPr/>
        <a:lstStyle/>
        <a:p>
          <a:endParaRPr lang="en-US"/>
        </a:p>
      </dgm:t>
    </dgm:pt>
    <dgm:pt modelId="{CD2B7405-7CA9-4009-9827-73D09616F25D}" type="sibTrans" cxnId="{B96E30C6-C32A-4551-8BC9-FFCF06D4B624}">
      <dgm:prSet/>
      <dgm:spPr/>
      <dgm:t>
        <a:bodyPr/>
        <a:lstStyle/>
        <a:p>
          <a:endParaRPr lang="en-US"/>
        </a:p>
      </dgm:t>
    </dgm:pt>
    <dgm:pt modelId="{220D71A2-B628-4861-901A-E96FAB7DB0AE}">
      <dgm:prSet custT="1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  <dgm:t>
        <a:bodyPr/>
        <a:lstStyle/>
        <a:p>
          <a:r>
            <a:rPr lang="en-ZA" sz="1050" dirty="0">
              <a:latin typeface="Arial" panose="020B0604020202020204" pitchFamily="34" charset="0"/>
              <a:cs typeface="Arial" panose="020B0604020202020204" pitchFamily="34" charset="0"/>
            </a:rPr>
            <a:t>26. Data Driven Testing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4C7A93-3AFE-4116-9F85-199E8214672B}" type="parTrans" cxnId="{A5F6AF65-A822-40D6-BE76-CFD63BB7C7A8}">
      <dgm:prSet/>
      <dgm:spPr/>
      <dgm:t>
        <a:bodyPr/>
        <a:lstStyle/>
        <a:p>
          <a:endParaRPr lang="en-US"/>
        </a:p>
      </dgm:t>
    </dgm:pt>
    <dgm:pt modelId="{173BCB9A-1B04-4DEB-B5F9-A79A6C14771C}" type="sibTrans" cxnId="{A5F6AF65-A822-40D6-BE76-CFD63BB7C7A8}">
      <dgm:prSet/>
      <dgm:spPr/>
      <dgm:t>
        <a:bodyPr/>
        <a:lstStyle/>
        <a:p>
          <a:endParaRPr lang="en-US"/>
        </a:p>
      </dgm:t>
    </dgm:pt>
    <dgm:pt modelId="{0E8F2440-72A2-4149-94E8-878B08D8CB88}" type="pres">
      <dgm:prSet presAssocID="{A70A4241-EE9F-4C68-BBB9-DD3BF62CFD2C}" presName="diagram" presStyleCnt="0">
        <dgm:presLayoutVars>
          <dgm:dir/>
          <dgm:resizeHandles val="exact"/>
        </dgm:presLayoutVars>
      </dgm:prSet>
      <dgm:spPr/>
    </dgm:pt>
    <dgm:pt modelId="{67E3A498-0445-49A4-B03D-C267891E6F87}" type="pres">
      <dgm:prSet presAssocID="{D45006C0-BE4A-4241-836B-7474C80F7951}" presName="node" presStyleLbl="node1" presStyleIdx="0" presStyleCnt="30">
        <dgm:presLayoutVars>
          <dgm:bulletEnabled val="1"/>
        </dgm:presLayoutVars>
      </dgm:prSet>
      <dgm:spPr/>
    </dgm:pt>
    <dgm:pt modelId="{F7D1E235-E20D-4B65-959F-1F8D5F22C3CE}" type="pres">
      <dgm:prSet presAssocID="{02DAEB8F-FC83-4FE7-81E4-1B4837765E26}" presName="sibTrans" presStyleCnt="0"/>
      <dgm:spPr/>
    </dgm:pt>
    <dgm:pt modelId="{EE538CF6-8D29-4896-A68E-19B3F5F34555}" type="pres">
      <dgm:prSet presAssocID="{16E7F690-2C43-4AE6-B035-8C0EF3533D91}" presName="node" presStyleLbl="node1" presStyleIdx="1" presStyleCnt="30">
        <dgm:presLayoutVars>
          <dgm:bulletEnabled val="1"/>
        </dgm:presLayoutVars>
      </dgm:prSet>
      <dgm:spPr/>
    </dgm:pt>
    <dgm:pt modelId="{DE89B97A-CB85-4948-9A1F-57AC81110448}" type="pres">
      <dgm:prSet presAssocID="{7B0A5FFA-5EE5-4928-BA83-77FFB3130D0D}" presName="sibTrans" presStyleCnt="0"/>
      <dgm:spPr/>
    </dgm:pt>
    <dgm:pt modelId="{5B4E3E5D-A04A-4042-A7BA-C6B4BD588134}" type="pres">
      <dgm:prSet presAssocID="{4532355A-FD3D-45D1-99A2-939D6C1E271B}" presName="node" presStyleLbl="node1" presStyleIdx="2" presStyleCnt="30">
        <dgm:presLayoutVars>
          <dgm:bulletEnabled val="1"/>
        </dgm:presLayoutVars>
      </dgm:prSet>
      <dgm:spPr/>
    </dgm:pt>
    <dgm:pt modelId="{817AE9D2-C666-4449-9BB4-67827318FDB6}" type="pres">
      <dgm:prSet presAssocID="{5933EFDC-CC22-45F0-A57B-0EC1BA4CC163}" presName="sibTrans" presStyleCnt="0"/>
      <dgm:spPr/>
    </dgm:pt>
    <dgm:pt modelId="{F71633FD-AE75-4037-94F6-2802A8288F46}" type="pres">
      <dgm:prSet presAssocID="{2D041605-D130-4F3C-8F92-C56B5FF838E0}" presName="node" presStyleLbl="node1" presStyleIdx="3" presStyleCnt="30">
        <dgm:presLayoutVars>
          <dgm:bulletEnabled val="1"/>
        </dgm:presLayoutVars>
      </dgm:prSet>
      <dgm:spPr/>
    </dgm:pt>
    <dgm:pt modelId="{E64DFDC1-1A65-4E48-A193-CB9C6FF99446}" type="pres">
      <dgm:prSet presAssocID="{D3E31BAA-F23C-4DC7-95DA-223EF45E08C4}" presName="sibTrans" presStyleCnt="0"/>
      <dgm:spPr/>
    </dgm:pt>
    <dgm:pt modelId="{39E72C0C-0080-4688-828C-E047C38CEE38}" type="pres">
      <dgm:prSet presAssocID="{4777583B-3287-4FA7-A88D-7339FCE21850}" presName="node" presStyleLbl="node1" presStyleIdx="4" presStyleCnt="30">
        <dgm:presLayoutVars>
          <dgm:bulletEnabled val="1"/>
        </dgm:presLayoutVars>
      </dgm:prSet>
      <dgm:spPr/>
    </dgm:pt>
    <dgm:pt modelId="{CFC43834-9FD8-40F4-99FC-5F104D8CFC3B}" type="pres">
      <dgm:prSet presAssocID="{6E708923-2073-4471-B01F-BB781A22D1DE}" presName="sibTrans" presStyleCnt="0"/>
      <dgm:spPr/>
    </dgm:pt>
    <dgm:pt modelId="{DD7AA83D-2996-4B38-83D0-AABB9D42B005}" type="pres">
      <dgm:prSet presAssocID="{F31307D0-03F7-4A37-B0C6-A026CC190CFB}" presName="node" presStyleLbl="node1" presStyleIdx="5" presStyleCnt="30">
        <dgm:presLayoutVars>
          <dgm:bulletEnabled val="1"/>
        </dgm:presLayoutVars>
      </dgm:prSet>
      <dgm:spPr/>
    </dgm:pt>
    <dgm:pt modelId="{47A8D821-7FA0-4694-8884-E92A15AD2D6E}" type="pres">
      <dgm:prSet presAssocID="{DFEBF483-0FE4-435B-AE58-FDB9D9D20559}" presName="sibTrans" presStyleCnt="0"/>
      <dgm:spPr/>
    </dgm:pt>
    <dgm:pt modelId="{E3C01043-6303-47BF-AFF1-D97DE3A2D288}" type="pres">
      <dgm:prSet presAssocID="{DE1DEC01-7410-4A0C-866D-13447B244D15}" presName="node" presStyleLbl="node1" presStyleIdx="6" presStyleCnt="30">
        <dgm:presLayoutVars>
          <dgm:bulletEnabled val="1"/>
        </dgm:presLayoutVars>
      </dgm:prSet>
      <dgm:spPr/>
    </dgm:pt>
    <dgm:pt modelId="{EE332A95-2E92-4B32-9DEF-298576A2AB65}" type="pres">
      <dgm:prSet presAssocID="{FD4A17E1-B4B1-4914-AC3B-0636C9451B67}" presName="sibTrans" presStyleCnt="0"/>
      <dgm:spPr/>
    </dgm:pt>
    <dgm:pt modelId="{F5013B2B-7497-4AC5-9205-0399B41370C7}" type="pres">
      <dgm:prSet presAssocID="{9C2668A2-ABD4-49DD-AAD3-45B582912C95}" presName="node" presStyleLbl="node1" presStyleIdx="7" presStyleCnt="30">
        <dgm:presLayoutVars>
          <dgm:bulletEnabled val="1"/>
        </dgm:presLayoutVars>
      </dgm:prSet>
      <dgm:spPr/>
    </dgm:pt>
    <dgm:pt modelId="{4C269A00-A94E-42A6-9E12-820F11570139}" type="pres">
      <dgm:prSet presAssocID="{4C1996EB-C5AD-4A2C-A871-D6C0AF1E06EA}" presName="sibTrans" presStyleCnt="0"/>
      <dgm:spPr/>
    </dgm:pt>
    <dgm:pt modelId="{9AAC415C-C477-485A-BCFA-F832D43000C6}" type="pres">
      <dgm:prSet presAssocID="{43882873-2290-45C3-A8A5-E5A0D9E79B76}" presName="node" presStyleLbl="node1" presStyleIdx="8" presStyleCnt="30">
        <dgm:presLayoutVars>
          <dgm:bulletEnabled val="1"/>
        </dgm:presLayoutVars>
      </dgm:prSet>
      <dgm:spPr/>
    </dgm:pt>
    <dgm:pt modelId="{5C1CBB38-D43C-4F0E-B987-469869F54E89}" type="pres">
      <dgm:prSet presAssocID="{B9F7A866-A325-4425-9BFB-4A9FD4B8BDA4}" presName="sibTrans" presStyleCnt="0"/>
      <dgm:spPr/>
    </dgm:pt>
    <dgm:pt modelId="{3A79A869-9D23-414E-952F-2205B55CB228}" type="pres">
      <dgm:prSet presAssocID="{05CD8E73-8452-4398-BAC8-C71A5E25DFE8}" presName="node" presStyleLbl="node1" presStyleIdx="9" presStyleCnt="30">
        <dgm:presLayoutVars>
          <dgm:bulletEnabled val="1"/>
        </dgm:presLayoutVars>
      </dgm:prSet>
      <dgm:spPr/>
    </dgm:pt>
    <dgm:pt modelId="{87327021-AFBA-4FAF-BD08-F56D13240297}" type="pres">
      <dgm:prSet presAssocID="{687F1261-C31D-41A4-82CE-D857803949F3}" presName="sibTrans" presStyleCnt="0"/>
      <dgm:spPr/>
    </dgm:pt>
    <dgm:pt modelId="{317492CB-39D3-48AF-93B8-64B3F1373FC0}" type="pres">
      <dgm:prSet presAssocID="{9125CB10-0F13-4C17-8720-79EC3F836289}" presName="node" presStyleLbl="node1" presStyleIdx="10" presStyleCnt="30">
        <dgm:presLayoutVars>
          <dgm:bulletEnabled val="1"/>
        </dgm:presLayoutVars>
      </dgm:prSet>
      <dgm:spPr/>
    </dgm:pt>
    <dgm:pt modelId="{FC388562-221C-429D-861B-5A5D6BB9F28D}" type="pres">
      <dgm:prSet presAssocID="{22C74B84-B6FD-4ECA-A560-E11FD8C1DDB5}" presName="sibTrans" presStyleCnt="0"/>
      <dgm:spPr/>
    </dgm:pt>
    <dgm:pt modelId="{70EE1FA3-A428-4C86-911C-9338B756BE7F}" type="pres">
      <dgm:prSet presAssocID="{9EC14822-EFEB-45EE-A48B-F1AA45BA6B81}" presName="node" presStyleLbl="node1" presStyleIdx="11" presStyleCnt="30">
        <dgm:presLayoutVars>
          <dgm:bulletEnabled val="1"/>
        </dgm:presLayoutVars>
      </dgm:prSet>
      <dgm:spPr/>
    </dgm:pt>
    <dgm:pt modelId="{60CCB826-26C6-4767-B4C1-55515C4B9796}" type="pres">
      <dgm:prSet presAssocID="{B9AC4672-4E30-494A-B400-58D484A907B5}" presName="sibTrans" presStyleCnt="0"/>
      <dgm:spPr/>
    </dgm:pt>
    <dgm:pt modelId="{760DF7B3-E9CE-4E9A-A561-5D18EBA6BDFE}" type="pres">
      <dgm:prSet presAssocID="{327D346E-BEE2-4288-8F59-7F7624F0801F}" presName="node" presStyleLbl="node1" presStyleIdx="12" presStyleCnt="30">
        <dgm:presLayoutVars>
          <dgm:bulletEnabled val="1"/>
        </dgm:presLayoutVars>
      </dgm:prSet>
      <dgm:spPr/>
    </dgm:pt>
    <dgm:pt modelId="{A2732A72-8C8F-4C34-8FE3-2C6F0AE89440}" type="pres">
      <dgm:prSet presAssocID="{0CD1FBA7-7169-4279-9482-77D34C193DEA}" presName="sibTrans" presStyleCnt="0"/>
      <dgm:spPr/>
    </dgm:pt>
    <dgm:pt modelId="{C467EFCC-7F16-484F-899C-90102EF681D1}" type="pres">
      <dgm:prSet presAssocID="{94BD58C8-7B4A-4E30-9D25-B3BB5327B6E3}" presName="node" presStyleLbl="node1" presStyleIdx="13" presStyleCnt="30">
        <dgm:presLayoutVars>
          <dgm:bulletEnabled val="1"/>
        </dgm:presLayoutVars>
      </dgm:prSet>
      <dgm:spPr/>
    </dgm:pt>
    <dgm:pt modelId="{9CA86246-A929-4DEE-8FA7-11480CC2371E}" type="pres">
      <dgm:prSet presAssocID="{2A304534-4828-4ACD-9159-054D4F29BEE7}" presName="sibTrans" presStyleCnt="0"/>
      <dgm:spPr/>
    </dgm:pt>
    <dgm:pt modelId="{A3265AA2-97BA-4B4A-9396-F0EBA21654B1}" type="pres">
      <dgm:prSet presAssocID="{4C8B7AB4-12B2-43EB-A96F-9759E5466A47}" presName="node" presStyleLbl="node1" presStyleIdx="14" presStyleCnt="30">
        <dgm:presLayoutVars>
          <dgm:bulletEnabled val="1"/>
        </dgm:presLayoutVars>
      </dgm:prSet>
      <dgm:spPr/>
    </dgm:pt>
    <dgm:pt modelId="{C49DACF8-AFFA-406B-8F51-BEC784ADE997}" type="pres">
      <dgm:prSet presAssocID="{C1F0B1DB-3FC1-448A-98A9-5AD977983752}" presName="sibTrans" presStyleCnt="0"/>
      <dgm:spPr/>
    </dgm:pt>
    <dgm:pt modelId="{9EF34CA7-43CB-4B28-A890-F706D82F4159}" type="pres">
      <dgm:prSet presAssocID="{530DE640-0EC6-469B-8EE7-EF3E6F987663}" presName="node" presStyleLbl="node1" presStyleIdx="15" presStyleCnt="30">
        <dgm:presLayoutVars>
          <dgm:bulletEnabled val="1"/>
        </dgm:presLayoutVars>
      </dgm:prSet>
      <dgm:spPr/>
    </dgm:pt>
    <dgm:pt modelId="{A84D6082-1238-4E33-B593-6F47EA667672}" type="pres">
      <dgm:prSet presAssocID="{3F7A293A-A7A8-4D43-938A-D453B947AAA3}" presName="sibTrans" presStyleCnt="0"/>
      <dgm:spPr/>
    </dgm:pt>
    <dgm:pt modelId="{683BBE1F-048C-4F86-98DB-58646B30EA80}" type="pres">
      <dgm:prSet presAssocID="{8D5D80B1-C23D-449E-907D-B5047ADC060C}" presName="node" presStyleLbl="node1" presStyleIdx="16" presStyleCnt="30">
        <dgm:presLayoutVars>
          <dgm:bulletEnabled val="1"/>
        </dgm:presLayoutVars>
      </dgm:prSet>
      <dgm:spPr/>
    </dgm:pt>
    <dgm:pt modelId="{CF883D6B-9A7E-471B-8CBB-34D97622E319}" type="pres">
      <dgm:prSet presAssocID="{799DCE48-D190-4C62-95F6-6F39BE0E1482}" presName="sibTrans" presStyleCnt="0"/>
      <dgm:spPr/>
    </dgm:pt>
    <dgm:pt modelId="{77E7BA17-6F19-4B30-8AF5-63605D2D2790}" type="pres">
      <dgm:prSet presAssocID="{35515F15-E0DC-4F8F-A9F5-CA422EC2FA27}" presName="node" presStyleLbl="node1" presStyleIdx="17" presStyleCnt="30">
        <dgm:presLayoutVars>
          <dgm:bulletEnabled val="1"/>
        </dgm:presLayoutVars>
      </dgm:prSet>
      <dgm:spPr/>
    </dgm:pt>
    <dgm:pt modelId="{327EF8AC-8529-4958-BA71-0A06FAE02AAC}" type="pres">
      <dgm:prSet presAssocID="{7105F3E6-80AC-445A-A4AB-1BE1A7A804AD}" presName="sibTrans" presStyleCnt="0"/>
      <dgm:spPr/>
    </dgm:pt>
    <dgm:pt modelId="{421FF7DC-9AB8-41EE-BAE7-8883F7A52C3A}" type="pres">
      <dgm:prSet presAssocID="{ADBF710B-0DC4-487F-A1C9-1132A6C604E1}" presName="node" presStyleLbl="node1" presStyleIdx="18" presStyleCnt="30">
        <dgm:presLayoutVars>
          <dgm:bulletEnabled val="1"/>
        </dgm:presLayoutVars>
      </dgm:prSet>
      <dgm:spPr/>
    </dgm:pt>
    <dgm:pt modelId="{65E65208-28BB-49F6-983D-E73555674C50}" type="pres">
      <dgm:prSet presAssocID="{FEAB496F-82A8-432D-88AA-8BAC7792E80C}" presName="sibTrans" presStyleCnt="0"/>
      <dgm:spPr/>
    </dgm:pt>
    <dgm:pt modelId="{5A0B3995-AA38-4CEF-8996-C7563B7C4590}" type="pres">
      <dgm:prSet presAssocID="{A376C28E-738F-4D83-879B-0B5D5B5FBD21}" presName="node" presStyleLbl="node1" presStyleIdx="19" presStyleCnt="30">
        <dgm:presLayoutVars>
          <dgm:bulletEnabled val="1"/>
        </dgm:presLayoutVars>
      </dgm:prSet>
      <dgm:spPr/>
    </dgm:pt>
    <dgm:pt modelId="{BB736855-A60C-4CCE-B5C4-339B0C171838}" type="pres">
      <dgm:prSet presAssocID="{DBC179C2-7CA8-425D-BB75-ED2F34C63174}" presName="sibTrans" presStyleCnt="0"/>
      <dgm:spPr/>
    </dgm:pt>
    <dgm:pt modelId="{E6F63760-F9C1-40D9-84EE-73B107BAC551}" type="pres">
      <dgm:prSet presAssocID="{5590EC81-A442-4676-AAD8-8E66B8CB9F3D}" presName="node" presStyleLbl="node1" presStyleIdx="20" presStyleCnt="30">
        <dgm:presLayoutVars>
          <dgm:bulletEnabled val="1"/>
        </dgm:presLayoutVars>
      </dgm:prSet>
      <dgm:spPr/>
    </dgm:pt>
    <dgm:pt modelId="{73E93895-608B-46B3-B56B-02E6BBB81B94}" type="pres">
      <dgm:prSet presAssocID="{22502799-F5C1-47D9-8243-B473387146EE}" presName="sibTrans" presStyleCnt="0"/>
      <dgm:spPr/>
    </dgm:pt>
    <dgm:pt modelId="{D2254664-CF8D-4D15-9387-4A0857C83E87}" type="pres">
      <dgm:prSet presAssocID="{507BBA0B-09C9-43BC-962A-649FBE26C26E}" presName="node" presStyleLbl="node1" presStyleIdx="21" presStyleCnt="30">
        <dgm:presLayoutVars>
          <dgm:bulletEnabled val="1"/>
        </dgm:presLayoutVars>
      </dgm:prSet>
      <dgm:spPr/>
    </dgm:pt>
    <dgm:pt modelId="{E911BD46-1757-4BB5-B156-82BE416A7F91}" type="pres">
      <dgm:prSet presAssocID="{4360AB12-5118-42EF-82B1-3A20D1E77596}" presName="sibTrans" presStyleCnt="0"/>
      <dgm:spPr/>
    </dgm:pt>
    <dgm:pt modelId="{215CE9F7-258E-4D84-B85F-12DCBE7CECAC}" type="pres">
      <dgm:prSet presAssocID="{C1DAB024-102E-4006-BA26-F5A992587457}" presName="node" presStyleLbl="node1" presStyleIdx="22" presStyleCnt="30">
        <dgm:presLayoutVars>
          <dgm:bulletEnabled val="1"/>
        </dgm:presLayoutVars>
      </dgm:prSet>
      <dgm:spPr/>
    </dgm:pt>
    <dgm:pt modelId="{12ED1ABE-8D9F-44F9-9A13-D74578BFEE4B}" type="pres">
      <dgm:prSet presAssocID="{EDFECAA0-2CAF-49CE-8822-6E493B78AAC9}" presName="sibTrans" presStyleCnt="0"/>
      <dgm:spPr/>
    </dgm:pt>
    <dgm:pt modelId="{7F3F2382-0C69-43E9-86D7-760BF5CD52A5}" type="pres">
      <dgm:prSet presAssocID="{C15828C6-7F24-427B-A44F-D9FC3D6859E2}" presName="node" presStyleLbl="node1" presStyleIdx="23" presStyleCnt="30">
        <dgm:presLayoutVars>
          <dgm:bulletEnabled val="1"/>
        </dgm:presLayoutVars>
      </dgm:prSet>
      <dgm:spPr/>
    </dgm:pt>
    <dgm:pt modelId="{B42BBBC0-DAD3-4345-876F-F31AB1CCC547}" type="pres">
      <dgm:prSet presAssocID="{87C19E83-07D3-4B49-BEC5-D8CA2E507E6F}" presName="sibTrans" presStyleCnt="0"/>
      <dgm:spPr/>
    </dgm:pt>
    <dgm:pt modelId="{9FCA58E8-CF10-4D5F-A2B3-F6B17323F2A7}" type="pres">
      <dgm:prSet presAssocID="{1004D36F-3C46-4BD6-9FDF-3569E848F597}" presName="node" presStyleLbl="node1" presStyleIdx="24" presStyleCnt="30">
        <dgm:presLayoutVars>
          <dgm:bulletEnabled val="1"/>
        </dgm:presLayoutVars>
      </dgm:prSet>
      <dgm:spPr/>
    </dgm:pt>
    <dgm:pt modelId="{C64E4BDD-9FA0-48F1-8AA3-B44475E8DBE5}" type="pres">
      <dgm:prSet presAssocID="{DD62BF29-3179-4F8D-AE4A-420C8A45D284}" presName="sibTrans" presStyleCnt="0"/>
      <dgm:spPr/>
    </dgm:pt>
    <dgm:pt modelId="{22764ED9-03BC-467C-B48C-F0227F5C7513}" type="pres">
      <dgm:prSet presAssocID="{220D71A2-B628-4861-901A-E96FAB7DB0AE}" presName="node" presStyleLbl="node1" presStyleIdx="25" presStyleCnt="30">
        <dgm:presLayoutVars>
          <dgm:bulletEnabled val="1"/>
        </dgm:presLayoutVars>
      </dgm:prSet>
      <dgm:spPr/>
    </dgm:pt>
    <dgm:pt modelId="{DFDC3D21-402F-48EC-97C9-770B9D861E85}" type="pres">
      <dgm:prSet presAssocID="{173BCB9A-1B04-4DEB-B5F9-A79A6C14771C}" presName="sibTrans" presStyleCnt="0"/>
      <dgm:spPr/>
    </dgm:pt>
    <dgm:pt modelId="{CDB199B9-B9F8-42E9-8B63-C93538787DE4}" type="pres">
      <dgm:prSet presAssocID="{080CFC93-BB86-4DF1-B10E-CAA3CCDD7C6C}" presName="node" presStyleLbl="node1" presStyleIdx="26" presStyleCnt="30">
        <dgm:presLayoutVars>
          <dgm:bulletEnabled val="1"/>
        </dgm:presLayoutVars>
      </dgm:prSet>
      <dgm:spPr/>
    </dgm:pt>
    <dgm:pt modelId="{075DE2A9-2CF9-439E-9756-9A362A43D2B2}" type="pres">
      <dgm:prSet presAssocID="{6BB8E429-D3E2-431B-925D-688638C2A88E}" presName="sibTrans" presStyleCnt="0"/>
      <dgm:spPr/>
    </dgm:pt>
    <dgm:pt modelId="{288B7DFC-CC3B-45A6-ABCB-F3D504C84B63}" type="pres">
      <dgm:prSet presAssocID="{D966A757-A9EC-4EC1-A449-88EF3044BB73}" presName="node" presStyleLbl="node1" presStyleIdx="27" presStyleCnt="30">
        <dgm:presLayoutVars>
          <dgm:bulletEnabled val="1"/>
        </dgm:presLayoutVars>
      </dgm:prSet>
      <dgm:spPr/>
    </dgm:pt>
    <dgm:pt modelId="{523986A1-6C2A-490F-AE78-E125AF8BCC67}" type="pres">
      <dgm:prSet presAssocID="{12AAABF3-6BFD-4B0F-BC38-CFA2BFC1F00F}" presName="sibTrans" presStyleCnt="0"/>
      <dgm:spPr/>
    </dgm:pt>
    <dgm:pt modelId="{0E04C70D-B5C4-4BC2-9EFE-FD8FEA34766F}" type="pres">
      <dgm:prSet presAssocID="{2A17953F-AD62-480C-BAB7-7CC1EA4AA0CA}" presName="node" presStyleLbl="node1" presStyleIdx="28" presStyleCnt="30">
        <dgm:presLayoutVars>
          <dgm:bulletEnabled val="1"/>
        </dgm:presLayoutVars>
      </dgm:prSet>
      <dgm:spPr/>
    </dgm:pt>
    <dgm:pt modelId="{4E5CE1F2-E820-472B-B0E6-82BFF20A272D}" type="pres">
      <dgm:prSet presAssocID="{FCA07D9E-4A84-4EDA-9FFD-565CCE87FF6D}" presName="sibTrans" presStyleCnt="0"/>
      <dgm:spPr/>
    </dgm:pt>
    <dgm:pt modelId="{F63C704F-1BD1-46A1-B8EE-E7AB0B958E0F}" type="pres">
      <dgm:prSet presAssocID="{DA3AC34E-6BB3-48F4-B124-B9B0FB6BD420}" presName="node" presStyleLbl="node1" presStyleIdx="29" presStyleCnt="30">
        <dgm:presLayoutVars>
          <dgm:bulletEnabled val="1"/>
        </dgm:presLayoutVars>
      </dgm:prSet>
      <dgm:spPr/>
    </dgm:pt>
  </dgm:ptLst>
  <dgm:cxnLst>
    <dgm:cxn modelId="{16D78D03-E1AC-4458-8380-B654B39D2FD1}" srcId="{A70A4241-EE9F-4C68-BBB9-DD3BF62CFD2C}" destId="{2A17953F-AD62-480C-BAB7-7CC1EA4AA0CA}" srcOrd="28" destOrd="0" parTransId="{CF1663C9-2B43-4989-AD2C-0A56EE815739}" sibTransId="{FCA07D9E-4A84-4EDA-9FFD-565CCE87FF6D}"/>
    <dgm:cxn modelId="{80D20307-60B8-413A-B2E6-3435F7139CBA}" type="presOf" srcId="{4C8B7AB4-12B2-43EB-A96F-9759E5466A47}" destId="{A3265AA2-97BA-4B4A-9396-F0EBA21654B1}" srcOrd="0" destOrd="0" presId="urn:microsoft.com/office/officeart/2005/8/layout/default"/>
    <dgm:cxn modelId="{FA80CA08-AB6B-4BA6-B15D-CAC18571135B}" srcId="{A70A4241-EE9F-4C68-BBB9-DD3BF62CFD2C}" destId="{2D041605-D130-4F3C-8F92-C56B5FF838E0}" srcOrd="3" destOrd="0" parTransId="{A02BD9A2-1B6F-4470-BEA6-26501B67BD46}" sibTransId="{D3E31BAA-F23C-4DC7-95DA-223EF45E08C4}"/>
    <dgm:cxn modelId="{D2E8830B-9B01-408A-897E-3AF0D3FC0537}" srcId="{A70A4241-EE9F-4C68-BBB9-DD3BF62CFD2C}" destId="{9EC14822-EFEB-45EE-A48B-F1AA45BA6B81}" srcOrd="11" destOrd="0" parTransId="{B08117A6-B444-495B-BE8A-57904322646B}" sibTransId="{B9AC4672-4E30-494A-B400-58D484A907B5}"/>
    <dgm:cxn modelId="{2D40000C-82F6-456C-B070-A708D944BAFF}" type="presOf" srcId="{F31307D0-03F7-4A37-B0C6-A026CC190CFB}" destId="{DD7AA83D-2996-4B38-83D0-AABB9D42B005}" srcOrd="0" destOrd="0" presId="urn:microsoft.com/office/officeart/2005/8/layout/default"/>
    <dgm:cxn modelId="{A7A82213-ACBB-4585-AC46-3601A4552E9F}" type="presOf" srcId="{C1DAB024-102E-4006-BA26-F5A992587457}" destId="{215CE9F7-258E-4D84-B85F-12DCBE7CECAC}" srcOrd="0" destOrd="0" presId="urn:microsoft.com/office/officeart/2005/8/layout/default"/>
    <dgm:cxn modelId="{94F67316-F0FD-4A53-86F5-9533193A61EF}" type="presOf" srcId="{D45006C0-BE4A-4241-836B-7474C80F7951}" destId="{67E3A498-0445-49A4-B03D-C267891E6F87}" srcOrd="0" destOrd="0" presId="urn:microsoft.com/office/officeart/2005/8/layout/default"/>
    <dgm:cxn modelId="{B43B5019-3A62-4276-A94D-FC9232EB0ADD}" type="presOf" srcId="{D966A757-A9EC-4EC1-A449-88EF3044BB73}" destId="{288B7DFC-CC3B-45A6-ABCB-F3D504C84B63}" srcOrd="0" destOrd="0" presId="urn:microsoft.com/office/officeart/2005/8/layout/default"/>
    <dgm:cxn modelId="{01BC4B1D-B721-433B-B4B9-44C5DBBE17A3}" srcId="{A70A4241-EE9F-4C68-BBB9-DD3BF62CFD2C}" destId="{5590EC81-A442-4676-AAD8-8E66B8CB9F3D}" srcOrd="20" destOrd="0" parTransId="{D49AFE41-A0D7-43E7-9DB0-DBE0255748CA}" sibTransId="{22502799-F5C1-47D9-8243-B473387146EE}"/>
    <dgm:cxn modelId="{363A7B1F-1470-483C-AF9A-82044E6CFBE8}" type="presOf" srcId="{ADBF710B-0DC4-487F-A1C9-1132A6C604E1}" destId="{421FF7DC-9AB8-41EE-BAE7-8883F7A52C3A}" srcOrd="0" destOrd="0" presId="urn:microsoft.com/office/officeart/2005/8/layout/default"/>
    <dgm:cxn modelId="{9242D723-DA7A-4C78-BA97-0DEE060AFBC3}" type="presOf" srcId="{2D041605-D130-4F3C-8F92-C56B5FF838E0}" destId="{F71633FD-AE75-4037-94F6-2802A8288F46}" srcOrd="0" destOrd="0" presId="urn:microsoft.com/office/officeart/2005/8/layout/default"/>
    <dgm:cxn modelId="{2B5C8926-7F0E-4BFB-8715-09D0A688035F}" type="presOf" srcId="{4532355A-FD3D-45D1-99A2-939D6C1E271B}" destId="{5B4E3E5D-A04A-4042-A7BA-C6B4BD588134}" srcOrd="0" destOrd="0" presId="urn:microsoft.com/office/officeart/2005/8/layout/default"/>
    <dgm:cxn modelId="{69722127-DC96-43B1-8ABC-02C8882E5761}" srcId="{A70A4241-EE9F-4C68-BBB9-DD3BF62CFD2C}" destId="{4C8B7AB4-12B2-43EB-A96F-9759E5466A47}" srcOrd="14" destOrd="0" parTransId="{0214A72A-8783-485F-8F34-0E5C9E795B67}" sibTransId="{C1F0B1DB-3FC1-448A-98A9-5AD977983752}"/>
    <dgm:cxn modelId="{0E1C2028-B25D-4B5D-A3A5-513E2293CD2E}" srcId="{A70A4241-EE9F-4C68-BBB9-DD3BF62CFD2C}" destId="{1004D36F-3C46-4BD6-9FDF-3569E848F597}" srcOrd="24" destOrd="0" parTransId="{90A4B9E6-929D-42EF-A21F-F5E86CC0C646}" sibTransId="{DD62BF29-3179-4F8D-AE4A-420C8A45D284}"/>
    <dgm:cxn modelId="{760F0A33-D58C-4C2D-9923-BD5D9E8990D9}" type="presOf" srcId="{35515F15-E0DC-4F8F-A9F5-CA422EC2FA27}" destId="{77E7BA17-6F19-4B30-8AF5-63605D2D2790}" srcOrd="0" destOrd="0" presId="urn:microsoft.com/office/officeart/2005/8/layout/default"/>
    <dgm:cxn modelId="{68A9AB35-3A56-47D9-9ADB-C4D0D1EEFB20}" srcId="{A70A4241-EE9F-4C68-BBB9-DD3BF62CFD2C}" destId="{ADBF710B-0DC4-487F-A1C9-1132A6C604E1}" srcOrd="18" destOrd="0" parTransId="{2D68A60D-FED1-4EBB-82F4-EE11FD4A63A5}" sibTransId="{FEAB496F-82A8-432D-88AA-8BAC7792E80C}"/>
    <dgm:cxn modelId="{4C3C3C38-35FF-4EC4-A818-0B0BB39D7B47}" srcId="{A70A4241-EE9F-4C68-BBB9-DD3BF62CFD2C}" destId="{A376C28E-738F-4D83-879B-0B5D5B5FBD21}" srcOrd="19" destOrd="0" parTransId="{802CCB38-ECAA-4C0E-86C3-9DC4710CAD5D}" sibTransId="{DBC179C2-7CA8-425D-BB75-ED2F34C63174}"/>
    <dgm:cxn modelId="{BAA70A3C-6637-450C-AEC1-1D5B139FF02E}" srcId="{A70A4241-EE9F-4C68-BBB9-DD3BF62CFD2C}" destId="{F31307D0-03F7-4A37-B0C6-A026CC190CFB}" srcOrd="5" destOrd="0" parTransId="{28471EBB-6EB2-4014-B057-BFF9D5D16453}" sibTransId="{DFEBF483-0FE4-435B-AE58-FDB9D9D20559}"/>
    <dgm:cxn modelId="{31D0263E-C0D1-4A17-B893-C9219811113A}" type="presOf" srcId="{05CD8E73-8452-4398-BAC8-C71A5E25DFE8}" destId="{3A79A869-9D23-414E-952F-2205B55CB228}" srcOrd="0" destOrd="0" presId="urn:microsoft.com/office/officeart/2005/8/layout/default"/>
    <dgm:cxn modelId="{1EAB973F-197F-4500-B7F0-0AB5AB5DE40A}" type="presOf" srcId="{220D71A2-B628-4861-901A-E96FAB7DB0AE}" destId="{22764ED9-03BC-467C-B48C-F0227F5C7513}" srcOrd="0" destOrd="0" presId="urn:microsoft.com/office/officeart/2005/8/layout/default"/>
    <dgm:cxn modelId="{3C0B4A5D-2701-4E64-A061-E6AD2C3CE7B4}" srcId="{A70A4241-EE9F-4C68-BBB9-DD3BF62CFD2C}" destId="{507BBA0B-09C9-43BC-962A-649FBE26C26E}" srcOrd="21" destOrd="0" parTransId="{6ADD7481-73BC-4EE3-A0FD-88C91EAB62B3}" sibTransId="{4360AB12-5118-42EF-82B1-3A20D1E77596}"/>
    <dgm:cxn modelId="{1B5C8C60-6DEA-45C8-803A-BDEE3823073F}" type="presOf" srcId="{9C2668A2-ABD4-49DD-AAD3-45B582912C95}" destId="{F5013B2B-7497-4AC5-9205-0399B41370C7}" srcOrd="0" destOrd="0" presId="urn:microsoft.com/office/officeart/2005/8/layout/default"/>
    <dgm:cxn modelId="{47F92441-8E1C-42DA-9DF6-4A3ED4634D9C}" type="presOf" srcId="{16E7F690-2C43-4AE6-B035-8C0EF3533D91}" destId="{EE538CF6-8D29-4896-A68E-19B3F5F34555}" srcOrd="0" destOrd="0" presId="urn:microsoft.com/office/officeart/2005/8/layout/default"/>
    <dgm:cxn modelId="{A5F6AF65-A822-40D6-BE76-CFD63BB7C7A8}" srcId="{A70A4241-EE9F-4C68-BBB9-DD3BF62CFD2C}" destId="{220D71A2-B628-4861-901A-E96FAB7DB0AE}" srcOrd="25" destOrd="0" parTransId="{FA4C7A93-3AFE-4116-9F85-199E8214672B}" sibTransId="{173BCB9A-1B04-4DEB-B5F9-A79A6C14771C}"/>
    <dgm:cxn modelId="{37E9474A-9513-46CC-9A8C-3FEF6ACF070F}" type="presOf" srcId="{A376C28E-738F-4D83-879B-0B5D5B5FBD21}" destId="{5A0B3995-AA38-4CEF-8996-C7563B7C4590}" srcOrd="0" destOrd="0" presId="urn:microsoft.com/office/officeart/2005/8/layout/default"/>
    <dgm:cxn modelId="{6E615F50-D79B-46E0-8F93-A00B4597CA83}" srcId="{A70A4241-EE9F-4C68-BBB9-DD3BF62CFD2C}" destId="{05CD8E73-8452-4398-BAC8-C71A5E25DFE8}" srcOrd="9" destOrd="0" parTransId="{172520D0-8FE3-4DB9-A431-1602B6CD62FC}" sibTransId="{687F1261-C31D-41A4-82CE-D857803949F3}"/>
    <dgm:cxn modelId="{BBBC4773-B5EF-4EA7-9938-B86EDCBF744B}" srcId="{A70A4241-EE9F-4C68-BBB9-DD3BF62CFD2C}" destId="{4777583B-3287-4FA7-A88D-7339FCE21850}" srcOrd="4" destOrd="0" parTransId="{234F54D0-4E14-4AE0-8D78-C5860D6B78D2}" sibTransId="{6E708923-2073-4471-B01F-BB781A22D1DE}"/>
    <dgm:cxn modelId="{F396F856-367C-44B9-BAD7-363F33B9A603}" srcId="{A70A4241-EE9F-4C68-BBB9-DD3BF62CFD2C}" destId="{8D5D80B1-C23D-449E-907D-B5047ADC060C}" srcOrd="16" destOrd="0" parTransId="{9CF055A6-9BAF-4B0E-859A-B975A5D3C92D}" sibTransId="{799DCE48-D190-4C62-95F6-6F39BE0E1482}"/>
    <dgm:cxn modelId="{0DE15957-C9D2-4EDB-A002-3C31DC6C9244}" type="presOf" srcId="{9EC14822-EFEB-45EE-A48B-F1AA45BA6B81}" destId="{70EE1FA3-A428-4C86-911C-9338B756BE7F}" srcOrd="0" destOrd="0" presId="urn:microsoft.com/office/officeart/2005/8/layout/default"/>
    <dgm:cxn modelId="{655F9657-ADEC-40AD-80F0-BD230721A6D3}" srcId="{A70A4241-EE9F-4C68-BBB9-DD3BF62CFD2C}" destId="{4532355A-FD3D-45D1-99A2-939D6C1E271B}" srcOrd="2" destOrd="0" parTransId="{5F3BEC9A-C51F-4A37-B9B0-3D1C45F15E8E}" sibTransId="{5933EFDC-CC22-45F0-A57B-0EC1BA4CC163}"/>
    <dgm:cxn modelId="{E62DAB58-C357-4312-9522-8FA25DF68CE3}" srcId="{A70A4241-EE9F-4C68-BBB9-DD3BF62CFD2C}" destId="{C15828C6-7F24-427B-A44F-D9FC3D6859E2}" srcOrd="23" destOrd="0" parTransId="{863CA2AC-1D60-472E-BB11-61F392EB6C99}" sibTransId="{87C19E83-07D3-4B49-BEC5-D8CA2E507E6F}"/>
    <dgm:cxn modelId="{DD95207B-A2F8-4D59-8372-1E4378953DE8}" srcId="{A70A4241-EE9F-4C68-BBB9-DD3BF62CFD2C}" destId="{94BD58C8-7B4A-4E30-9D25-B3BB5327B6E3}" srcOrd="13" destOrd="0" parTransId="{EAA57E36-A17B-4B79-9B0D-B4D824CA9A56}" sibTransId="{2A304534-4828-4ACD-9159-054D4F29BEE7}"/>
    <dgm:cxn modelId="{578CA07C-7810-443C-8ABE-16CBCFF09149}" type="presOf" srcId="{327D346E-BEE2-4288-8F59-7F7624F0801F}" destId="{760DF7B3-E9CE-4E9A-A561-5D18EBA6BDFE}" srcOrd="0" destOrd="0" presId="urn:microsoft.com/office/officeart/2005/8/layout/default"/>
    <dgm:cxn modelId="{3A35438A-72B5-4475-A584-FE4B812277FA}" type="presOf" srcId="{530DE640-0EC6-469B-8EE7-EF3E6F987663}" destId="{9EF34CA7-43CB-4B28-A890-F706D82F4159}" srcOrd="0" destOrd="0" presId="urn:microsoft.com/office/officeart/2005/8/layout/default"/>
    <dgm:cxn modelId="{17E3038B-6B39-4414-9285-2634E9113C34}" srcId="{A70A4241-EE9F-4C68-BBB9-DD3BF62CFD2C}" destId="{16E7F690-2C43-4AE6-B035-8C0EF3533D91}" srcOrd="1" destOrd="0" parTransId="{9D7882A9-A1D5-4206-B1F4-AF089DE6A46A}" sibTransId="{7B0A5FFA-5EE5-4928-BA83-77FFB3130D0D}"/>
    <dgm:cxn modelId="{CDFCAE8C-A298-45E6-B966-5F30B02333F8}" type="presOf" srcId="{2A17953F-AD62-480C-BAB7-7CC1EA4AA0CA}" destId="{0E04C70D-B5C4-4BC2-9EFE-FD8FEA34766F}" srcOrd="0" destOrd="0" presId="urn:microsoft.com/office/officeart/2005/8/layout/default"/>
    <dgm:cxn modelId="{7EE0D78E-3537-402D-83C3-436A45C4577C}" srcId="{A70A4241-EE9F-4C68-BBB9-DD3BF62CFD2C}" destId="{D966A757-A9EC-4EC1-A449-88EF3044BB73}" srcOrd="27" destOrd="0" parTransId="{CF48A865-BFF9-4DA7-B5CB-D306A5996E8F}" sibTransId="{12AAABF3-6BFD-4B0F-BC38-CFA2BFC1F00F}"/>
    <dgm:cxn modelId="{51D73896-0034-4345-B80D-58328FA3E1AE}" type="presOf" srcId="{DA3AC34E-6BB3-48F4-B124-B9B0FB6BD420}" destId="{F63C704F-1BD1-46A1-B8EE-E7AB0B958E0F}" srcOrd="0" destOrd="0" presId="urn:microsoft.com/office/officeart/2005/8/layout/default"/>
    <dgm:cxn modelId="{68064998-7DF5-428D-89F6-7F76073984B5}" srcId="{A70A4241-EE9F-4C68-BBB9-DD3BF62CFD2C}" destId="{530DE640-0EC6-469B-8EE7-EF3E6F987663}" srcOrd="15" destOrd="0" parTransId="{E8CFCC41-4255-4CD4-B944-4A97551754A9}" sibTransId="{3F7A293A-A7A8-4D43-938A-D453B947AAA3}"/>
    <dgm:cxn modelId="{CD28AF9D-5C93-4278-BDBC-33BAADD06B27}" srcId="{A70A4241-EE9F-4C68-BBB9-DD3BF62CFD2C}" destId="{43882873-2290-45C3-A8A5-E5A0D9E79B76}" srcOrd="8" destOrd="0" parTransId="{03B4DEBB-5A4C-49BA-B1B3-3B1515F106AA}" sibTransId="{B9F7A866-A325-4425-9BFB-4A9FD4B8BDA4}"/>
    <dgm:cxn modelId="{D03B079E-0E1C-45D8-822C-E5812B81C33E}" srcId="{A70A4241-EE9F-4C68-BBB9-DD3BF62CFD2C}" destId="{DE1DEC01-7410-4A0C-866D-13447B244D15}" srcOrd="6" destOrd="0" parTransId="{224B0DED-2371-455E-859B-3B65E7C10E7F}" sibTransId="{FD4A17E1-B4B1-4914-AC3B-0636C9451B67}"/>
    <dgm:cxn modelId="{E43A08A1-9AB8-48B1-A012-A3610BE769F1}" srcId="{A70A4241-EE9F-4C68-BBB9-DD3BF62CFD2C}" destId="{35515F15-E0DC-4F8F-A9F5-CA422EC2FA27}" srcOrd="17" destOrd="0" parTransId="{F31791C7-E2BE-4EE2-BF82-919173DBB7C1}" sibTransId="{7105F3E6-80AC-445A-A4AB-1BE1A7A804AD}"/>
    <dgm:cxn modelId="{2A9D03A5-4247-442E-8B69-8BEB92FA9BF9}" srcId="{A70A4241-EE9F-4C68-BBB9-DD3BF62CFD2C}" destId="{D45006C0-BE4A-4241-836B-7474C80F7951}" srcOrd="0" destOrd="0" parTransId="{9F731C56-B47A-42D6-8EA0-DBB0B42F3FFC}" sibTransId="{02DAEB8F-FC83-4FE7-81E4-1B4837765E26}"/>
    <dgm:cxn modelId="{C6400FA7-477A-41D5-A55F-32E7E5B4010D}" type="presOf" srcId="{507BBA0B-09C9-43BC-962A-649FBE26C26E}" destId="{D2254664-CF8D-4D15-9387-4A0857C83E87}" srcOrd="0" destOrd="0" presId="urn:microsoft.com/office/officeart/2005/8/layout/default"/>
    <dgm:cxn modelId="{A23315A8-117B-4EB1-A52D-BE180DB154B6}" srcId="{A70A4241-EE9F-4C68-BBB9-DD3BF62CFD2C}" destId="{C1DAB024-102E-4006-BA26-F5A992587457}" srcOrd="22" destOrd="0" parTransId="{7AFEC75F-2639-4F83-95C2-448ECF3D2739}" sibTransId="{EDFECAA0-2CAF-49CE-8822-6E493B78AAC9}"/>
    <dgm:cxn modelId="{ECE02AA9-ACEF-48AE-A3F1-584ADE56124E}" type="presOf" srcId="{DE1DEC01-7410-4A0C-866D-13447B244D15}" destId="{E3C01043-6303-47BF-AFF1-D97DE3A2D288}" srcOrd="0" destOrd="0" presId="urn:microsoft.com/office/officeart/2005/8/layout/default"/>
    <dgm:cxn modelId="{E17018AB-A5F8-4722-AA5A-1AFA625E5646}" type="presOf" srcId="{9125CB10-0F13-4C17-8720-79EC3F836289}" destId="{317492CB-39D3-48AF-93B8-64B3F1373FC0}" srcOrd="0" destOrd="0" presId="urn:microsoft.com/office/officeart/2005/8/layout/default"/>
    <dgm:cxn modelId="{10E222B0-8A60-4D45-81B2-8BAA63B5DF4F}" type="presOf" srcId="{43882873-2290-45C3-A8A5-E5A0D9E79B76}" destId="{9AAC415C-C477-485A-BCFA-F832D43000C6}" srcOrd="0" destOrd="0" presId="urn:microsoft.com/office/officeart/2005/8/layout/default"/>
    <dgm:cxn modelId="{898076B4-9DCE-4354-A349-4B844CF3B97E}" type="presOf" srcId="{4777583B-3287-4FA7-A88D-7339FCE21850}" destId="{39E72C0C-0080-4688-828C-E047C38CEE38}" srcOrd="0" destOrd="0" presId="urn:microsoft.com/office/officeart/2005/8/layout/default"/>
    <dgm:cxn modelId="{119303BF-D0B5-4101-B817-27DB7C4D69DB}" srcId="{A70A4241-EE9F-4C68-BBB9-DD3BF62CFD2C}" destId="{327D346E-BEE2-4288-8F59-7F7624F0801F}" srcOrd="12" destOrd="0" parTransId="{133C164F-12FF-4FBB-BA6B-605FA9D80699}" sibTransId="{0CD1FBA7-7169-4279-9482-77D34C193DEA}"/>
    <dgm:cxn modelId="{699A66C0-01CF-4A93-BDB8-A3A44DCEBA11}" type="presOf" srcId="{8D5D80B1-C23D-449E-907D-B5047ADC060C}" destId="{683BBE1F-048C-4F86-98DB-58646B30EA80}" srcOrd="0" destOrd="0" presId="urn:microsoft.com/office/officeart/2005/8/layout/default"/>
    <dgm:cxn modelId="{269963C4-0769-469E-B60A-DEA81E375111}" srcId="{A70A4241-EE9F-4C68-BBB9-DD3BF62CFD2C}" destId="{080CFC93-BB86-4DF1-B10E-CAA3CCDD7C6C}" srcOrd="26" destOrd="0" parTransId="{EA409C3A-3B4C-4B6F-830D-3B77E0B610D7}" sibTransId="{6BB8E429-D3E2-431B-925D-688638C2A88E}"/>
    <dgm:cxn modelId="{B96E30C6-C32A-4551-8BC9-FFCF06D4B624}" srcId="{A70A4241-EE9F-4C68-BBB9-DD3BF62CFD2C}" destId="{DA3AC34E-6BB3-48F4-B124-B9B0FB6BD420}" srcOrd="29" destOrd="0" parTransId="{5568CE7C-99F2-4DF9-8B3C-B129395F8585}" sibTransId="{CD2B7405-7CA9-4009-9827-73D09616F25D}"/>
    <dgm:cxn modelId="{5C7A23CB-6FEC-4E0D-B9C6-72256A6256B9}" type="presOf" srcId="{5590EC81-A442-4676-AAD8-8E66B8CB9F3D}" destId="{E6F63760-F9C1-40D9-84EE-73B107BAC551}" srcOrd="0" destOrd="0" presId="urn:microsoft.com/office/officeart/2005/8/layout/default"/>
    <dgm:cxn modelId="{81D227CE-CC17-4854-A5A8-0528CED21D6A}" type="presOf" srcId="{080CFC93-BB86-4DF1-B10E-CAA3CCDD7C6C}" destId="{CDB199B9-B9F8-42E9-8B63-C93538787DE4}" srcOrd="0" destOrd="0" presId="urn:microsoft.com/office/officeart/2005/8/layout/default"/>
    <dgm:cxn modelId="{598941D5-390A-4679-BC55-A7587B58DB61}" type="presOf" srcId="{1004D36F-3C46-4BD6-9FDF-3569E848F597}" destId="{9FCA58E8-CF10-4D5F-A2B3-F6B17323F2A7}" srcOrd="0" destOrd="0" presId="urn:microsoft.com/office/officeart/2005/8/layout/default"/>
    <dgm:cxn modelId="{C83F6AD5-B0A1-4F3C-825A-6CAA99E2443A}" type="presOf" srcId="{A70A4241-EE9F-4C68-BBB9-DD3BF62CFD2C}" destId="{0E8F2440-72A2-4149-94E8-878B08D8CB88}" srcOrd="0" destOrd="0" presId="urn:microsoft.com/office/officeart/2005/8/layout/default"/>
    <dgm:cxn modelId="{D65703DA-69D2-4D86-888F-D6091122842E}" type="presOf" srcId="{94BD58C8-7B4A-4E30-9D25-B3BB5327B6E3}" destId="{C467EFCC-7F16-484F-899C-90102EF681D1}" srcOrd="0" destOrd="0" presId="urn:microsoft.com/office/officeart/2005/8/layout/default"/>
    <dgm:cxn modelId="{A7A10AF9-77BF-45E2-9067-0A2B21CE3328}" srcId="{A70A4241-EE9F-4C68-BBB9-DD3BF62CFD2C}" destId="{9125CB10-0F13-4C17-8720-79EC3F836289}" srcOrd="10" destOrd="0" parTransId="{C0D0C6DB-F714-425C-A5E2-AC72E6635239}" sibTransId="{22C74B84-B6FD-4ECA-A560-E11FD8C1DDB5}"/>
    <dgm:cxn modelId="{6FC65BFB-E86A-4D71-B79D-1482F91B5832}" type="presOf" srcId="{C15828C6-7F24-427B-A44F-D9FC3D6859E2}" destId="{7F3F2382-0C69-43E9-86D7-760BF5CD52A5}" srcOrd="0" destOrd="0" presId="urn:microsoft.com/office/officeart/2005/8/layout/default"/>
    <dgm:cxn modelId="{66FAF4FD-C210-4587-BD1F-75D5EE333DFC}" srcId="{A70A4241-EE9F-4C68-BBB9-DD3BF62CFD2C}" destId="{9C2668A2-ABD4-49DD-AAD3-45B582912C95}" srcOrd="7" destOrd="0" parTransId="{EA37AD97-5AE3-4878-821D-A5CEC7C85486}" sibTransId="{4C1996EB-C5AD-4A2C-A871-D6C0AF1E06EA}"/>
    <dgm:cxn modelId="{6687DB64-9E3E-4B35-BDE9-E1AB1A6438E8}" type="presParOf" srcId="{0E8F2440-72A2-4149-94E8-878B08D8CB88}" destId="{67E3A498-0445-49A4-B03D-C267891E6F87}" srcOrd="0" destOrd="0" presId="urn:microsoft.com/office/officeart/2005/8/layout/default"/>
    <dgm:cxn modelId="{574D5715-4F1F-4798-9DD0-D1AE0681342B}" type="presParOf" srcId="{0E8F2440-72A2-4149-94E8-878B08D8CB88}" destId="{F7D1E235-E20D-4B65-959F-1F8D5F22C3CE}" srcOrd="1" destOrd="0" presId="urn:microsoft.com/office/officeart/2005/8/layout/default"/>
    <dgm:cxn modelId="{D250D666-296E-4466-B90B-A8ECE4E3BC35}" type="presParOf" srcId="{0E8F2440-72A2-4149-94E8-878B08D8CB88}" destId="{EE538CF6-8D29-4896-A68E-19B3F5F34555}" srcOrd="2" destOrd="0" presId="urn:microsoft.com/office/officeart/2005/8/layout/default"/>
    <dgm:cxn modelId="{F9EDDF6A-FBCB-4276-8FF9-888D07E63ABE}" type="presParOf" srcId="{0E8F2440-72A2-4149-94E8-878B08D8CB88}" destId="{DE89B97A-CB85-4948-9A1F-57AC81110448}" srcOrd="3" destOrd="0" presId="urn:microsoft.com/office/officeart/2005/8/layout/default"/>
    <dgm:cxn modelId="{85EE25A2-6E00-4E46-AAC1-A1BE993D61C8}" type="presParOf" srcId="{0E8F2440-72A2-4149-94E8-878B08D8CB88}" destId="{5B4E3E5D-A04A-4042-A7BA-C6B4BD588134}" srcOrd="4" destOrd="0" presId="urn:microsoft.com/office/officeart/2005/8/layout/default"/>
    <dgm:cxn modelId="{FD8311A5-EDF3-416C-9B99-981E050A50B9}" type="presParOf" srcId="{0E8F2440-72A2-4149-94E8-878B08D8CB88}" destId="{817AE9D2-C666-4449-9BB4-67827318FDB6}" srcOrd="5" destOrd="0" presId="urn:microsoft.com/office/officeart/2005/8/layout/default"/>
    <dgm:cxn modelId="{500C4695-099B-4E62-B997-E1D8D508D09A}" type="presParOf" srcId="{0E8F2440-72A2-4149-94E8-878B08D8CB88}" destId="{F71633FD-AE75-4037-94F6-2802A8288F46}" srcOrd="6" destOrd="0" presId="urn:microsoft.com/office/officeart/2005/8/layout/default"/>
    <dgm:cxn modelId="{F717C942-ED82-4AF5-A7B5-419416A16F6E}" type="presParOf" srcId="{0E8F2440-72A2-4149-94E8-878B08D8CB88}" destId="{E64DFDC1-1A65-4E48-A193-CB9C6FF99446}" srcOrd="7" destOrd="0" presId="urn:microsoft.com/office/officeart/2005/8/layout/default"/>
    <dgm:cxn modelId="{BC7DD9A6-4FBE-46AC-9430-DD45C53A02F9}" type="presParOf" srcId="{0E8F2440-72A2-4149-94E8-878B08D8CB88}" destId="{39E72C0C-0080-4688-828C-E047C38CEE38}" srcOrd="8" destOrd="0" presId="urn:microsoft.com/office/officeart/2005/8/layout/default"/>
    <dgm:cxn modelId="{56064DA4-FCBB-485D-AE4B-6EC901176DA1}" type="presParOf" srcId="{0E8F2440-72A2-4149-94E8-878B08D8CB88}" destId="{CFC43834-9FD8-40F4-99FC-5F104D8CFC3B}" srcOrd="9" destOrd="0" presId="urn:microsoft.com/office/officeart/2005/8/layout/default"/>
    <dgm:cxn modelId="{7AEB0756-10D9-4721-B5C9-48C064E30D1E}" type="presParOf" srcId="{0E8F2440-72A2-4149-94E8-878B08D8CB88}" destId="{DD7AA83D-2996-4B38-83D0-AABB9D42B005}" srcOrd="10" destOrd="0" presId="urn:microsoft.com/office/officeart/2005/8/layout/default"/>
    <dgm:cxn modelId="{FF2A0842-A468-4F14-9904-CC67709D3DEB}" type="presParOf" srcId="{0E8F2440-72A2-4149-94E8-878B08D8CB88}" destId="{47A8D821-7FA0-4694-8884-E92A15AD2D6E}" srcOrd="11" destOrd="0" presId="urn:microsoft.com/office/officeart/2005/8/layout/default"/>
    <dgm:cxn modelId="{642008AC-BA9F-42E5-9005-85E54884213A}" type="presParOf" srcId="{0E8F2440-72A2-4149-94E8-878B08D8CB88}" destId="{E3C01043-6303-47BF-AFF1-D97DE3A2D288}" srcOrd="12" destOrd="0" presId="urn:microsoft.com/office/officeart/2005/8/layout/default"/>
    <dgm:cxn modelId="{D169ABFC-AD0D-4740-98CB-906ED52901A6}" type="presParOf" srcId="{0E8F2440-72A2-4149-94E8-878B08D8CB88}" destId="{EE332A95-2E92-4B32-9DEF-298576A2AB65}" srcOrd="13" destOrd="0" presId="urn:microsoft.com/office/officeart/2005/8/layout/default"/>
    <dgm:cxn modelId="{6B598D04-C867-409D-9A2F-C36565718D08}" type="presParOf" srcId="{0E8F2440-72A2-4149-94E8-878B08D8CB88}" destId="{F5013B2B-7497-4AC5-9205-0399B41370C7}" srcOrd="14" destOrd="0" presId="urn:microsoft.com/office/officeart/2005/8/layout/default"/>
    <dgm:cxn modelId="{354B0117-284D-4650-B1A4-552DB17C98F2}" type="presParOf" srcId="{0E8F2440-72A2-4149-94E8-878B08D8CB88}" destId="{4C269A00-A94E-42A6-9E12-820F11570139}" srcOrd="15" destOrd="0" presId="urn:microsoft.com/office/officeart/2005/8/layout/default"/>
    <dgm:cxn modelId="{FC841B71-531A-43B4-BCB2-44466AA62341}" type="presParOf" srcId="{0E8F2440-72A2-4149-94E8-878B08D8CB88}" destId="{9AAC415C-C477-485A-BCFA-F832D43000C6}" srcOrd="16" destOrd="0" presId="urn:microsoft.com/office/officeart/2005/8/layout/default"/>
    <dgm:cxn modelId="{82A20C88-70C3-43DE-BF38-5C24C910D83F}" type="presParOf" srcId="{0E8F2440-72A2-4149-94E8-878B08D8CB88}" destId="{5C1CBB38-D43C-4F0E-B987-469869F54E89}" srcOrd="17" destOrd="0" presId="urn:microsoft.com/office/officeart/2005/8/layout/default"/>
    <dgm:cxn modelId="{E342716B-0CD8-41BC-9A83-09EB0E42B39E}" type="presParOf" srcId="{0E8F2440-72A2-4149-94E8-878B08D8CB88}" destId="{3A79A869-9D23-414E-952F-2205B55CB228}" srcOrd="18" destOrd="0" presId="urn:microsoft.com/office/officeart/2005/8/layout/default"/>
    <dgm:cxn modelId="{60495E08-ED1A-4CC8-B15A-6ACBF27EB21C}" type="presParOf" srcId="{0E8F2440-72A2-4149-94E8-878B08D8CB88}" destId="{87327021-AFBA-4FAF-BD08-F56D13240297}" srcOrd="19" destOrd="0" presId="urn:microsoft.com/office/officeart/2005/8/layout/default"/>
    <dgm:cxn modelId="{2DE956CC-EA31-464A-A669-97C213E23381}" type="presParOf" srcId="{0E8F2440-72A2-4149-94E8-878B08D8CB88}" destId="{317492CB-39D3-48AF-93B8-64B3F1373FC0}" srcOrd="20" destOrd="0" presId="urn:microsoft.com/office/officeart/2005/8/layout/default"/>
    <dgm:cxn modelId="{32FF5107-4FF3-486A-8063-7CCB31AB7A2B}" type="presParOf" srcId="{0E8F2440-72A2-4149-94E8-878B08D8CB88}" destId="{FC388562-221C-429D-861B-5A5D6BB9F28D}" srcOrd="21" destOrd="0" presId="urn:microsoft.com/office/officeart/2005/8/layout/default"/>
    <dgm:cxn modelId="{FEB5795D-C770-487C-9F96-54F91D6779C0}" type="presParOf" srcId="{0E8F2440-72A2-4149-94E8-878B08D8CB88}" destId="{70EE1FA3-A428-4C86-911C-9338B756BE7F}" srcOrd="22" destOrd="0" presId="urn:microsoft.com/office/officeart/2005/8/layout/default"/>
    <dgm:cxn modelId="{E673B118-9DF7-4402-832F-BF0080786E5C}" type="presParOf" srcId="{0E8F2440-72A2-4149-94E8-878B08D8CB88}" destId="{60CCB826-26C6-4767-B4C1-55515C4B9796}" srcOrd="23" destOrd="0" presId="urn:microsoft.com/office/officeart/2005/8/layout/default"/>
    <dgm:cxn modelId="{DEB09218-5A40-4A5B-9480-E6879AE412B3}" type="presParOf" srcId="{0E8F2440-72A2-4149-94E8-878B08D8CB88}" destId="{760DF7B3-E9CE-4E9A-A561-5D18EBA6BDFE}" srcOrd="24" destOrd="0" presId="urn:microsoft.com/office/officeart/2005/8/layout/default"/>
    <dgm:cxn modelId="{C4D73B74-2DBC-47D8-BFDC-0533CD28396F}" type="presParOf" srcId="{0E8F2440-72A2-4149-94E8-878B08D8CB88}" destId="{A2732A72-8C8F-4C34-8FE3-2C6F0AE89440}" srcOrd="25" destOrd="0" presId="urn:microsoft.com/office/officeart/2005/8/layout/default"/>
    <dgm:cxn modelId="{2A869881-A19F-4FF8-B0FD-3C962756C6B2}" type="presParOf" srcId="{0E8F2440-72A2-4149-94E8-878B08D8CB88}" destId="{C467EFCC-7F16-484F-899C-90102EF681D1}" srcOrd="26" destOrd="0" presId="urn:microsoft.com/office/officeart/2005/8/layout/default"/>
    <dgm:cxn modelId="{4EC4C12F-68F7-4305-919F-EC2F3D0038D7}" type="presParOf" srcId="{0E8F2440-72A2-4149-94E8-878B08D8CB88}" destId="{9CA86246-A929-4DEE-8FA7-11480CC2371E}" srcOrd="27" destOrd="0" presId="urn:microsoft.com/office/officeart/2005/8/layout/default"/>
    <dgm:cxn modelId="{517EB31F-ED38-49DE-B527-3583324178D3}" type="presParOf" srcId="{0E8F2440-72A2-4149-94E8-878B08D8CB88}" destId="{A3265AA2-97BA-4B4A-9396-F0EBA21654B1}" srcOrd="28" destOrd="0" presId="urn:microsoft.com/office/officeart/2005/8/layout/default"/>
    <dgm:cxn modelId="{51607D29-2C9E-42FE-BC6F-97E02DC0FE2C}" type="presParOf" srcId="{0E8F2440-72A2-4149-94E8-878B08D8CB88}" destId="{C49DACF8-AFFA-406B-8F51-BEC784ADE997}" srcOrd="29" destOrd="0" presId="urn:microsoft.com/office/officeart/2005/8/layout/default"/>
    <dgm:cxn modelId="{AB453A62-780D-4C2A-A764-C49B5C76E63C}" type="presParOf" srcId="{0E8F2440-72A2-4149-94E8-878B08D8CB88}" destId="{9EF34CA7-43CB-4B28-A890-F706D82F4159}" srcOrd="30" destOrd="0" presId="urn:microsoft.com/office/officeart/2005/8/layout/default"/>
    <dgm:cxn modelId="{D09A7430-44A9-4CC2-B666-203C1986AE63}" type="presParOf" srcId="{0E8F2440-72A2-4149-94E8-878B08D8CB88}" destId="{A84D6082-1238-4E33-B593-6F47EA667672}" srcOrd="31" destOrd="0" presId="urn:microsoft.com/office/officeart/2005/8/layout/default"/>
    <dgm:cxn modelId="{AF9B95FF-5AF6-418F-B24A-AB821784A1DF}" type="presParOf" srcId="{0E8F2440-72A2-4149-94E8-878B08D8CB88}" destId="{683BBE1F-048C-4F86-98DB-58646B30EA80}" srcOrd="32" destOrd="0" presId="urn:microsoft.com/office/officeart/2005/8/layout/default"/>
    <dgm:cxn modelId="{89C13FEC-DE7A-49CA-9434-C4E43F023661}" type="presParOf" srcId="{0E8F2440-72A2-4149-94E8-878B08D8CB88}" destId="{CF883D6B-9A7E-471B-8CBB-34D97622E319}" srcOrd="33" destOrd="0" presId="urn:microsoft.com/office/officeart/2005/8/layout/default"/>
    <dgm:cxn modelId="{8872F953-6624-4D9A-B7B2-587F23655396}" type="presParOf" srcId="{0E8F2440-72A2-4149-94E8-878B08D8CB88}" destId="{77E7BA17-6F19-4B30-8AF5-63605D2D2790}" srcOrd="34" destOrd="0" presId="urn:microsoft.com/office/officeart/2005/8/layout/default"/>
    <dgm:cxn modelId="{20A62062-6CB2-4EFE-B0BE-C1772FA65167}" type="presParOf" srcId="{0E8F2440-72A2-4149-94E8-878B08D8CB88}" destId="{327EF8AC-8529-4958-BA71-0A06FAE02AAC}" srcOrd="35" destOrd="0" presId="urn:microsoft.com/office/officeart/2005/8/layout/default"/>
    <dgm:cxn modelId="{F0686F02-FCA3-4F53-93A5-BFF2C821C9F3}" type="presParOf" srcId="{0E8F2440-72A2-4149-94E8-878B08D8CB88}" destId="{421FF7DC-9AB8-41EE-BAE7-8883F7A52C3A}" srcOrd="36" destOrd="0" presId="urn:microsoft.com/office/officeart/2005/8/layout/default"/>
    <dgm:cxn modelId="{6229595B-E7A6-4A7A-999C-76BF997B55EA}" type="presParOf" srcId="{0E8F2440-72A2-4149-94E8-878B08D8CB88}" destId="{65E65208-28BB-49F6-983D-E73555674C50}" srcOrd="37" destOrd="0" presId="urn:microsoft.com/office/officeart/2005/8/layout/default"/>
    <dgm:cxn modelId="{1F8A9C7C-EC4C-4D29-ADAD-E4A67CC65D61}" type="presParOf" srcId="{0E8F2440-72A2-4149-94E8-878B08D8CB88}" destId="{5A0B3995-AA38-4CEF-8996-C7563B7C4590}" srcOrd="38" destOrd="0" presId="urn:microsoft.com/office/officeart/2005/8/layout/default"/>
    <dgm:cxn modelId="{1660BB40-C176-4B88-A373-3BC096AF3B27}" type="presParOf" srcId="{0E8F2440-72A2-4149-94E8-878B08D8CB88}" destId="{BB736855-A60C-4CCE-B5C4-339B0C171838}" srcOrd="39" destOrd="0" presId="urn:microsoft.com/office/officeart/2005/8/layout/default"/>
    <dgm:cxn modelId="{1F6E99EC-3C21-465D-9A63-A1370DE358CD}" type="presParOf" srcId="{0E8F2440-72A2-4149-94E8-878B08D8CB88}" destId="{E6F63760-F9C1-40D9-84EE-73B107BAC551}" srcOrd="40" destOrd="0" presId="urn:microsoft.com/office/officeart/2005/8/layout/default"/>
    <dgm:cxn modelId="{9158975D-4ACB-4F04-9513-040D9A10C038}" type="presParOf" srcId="{0E8F2440-72A2-4149-94E8-878B08D8CB88}" destId="{73E93895-608B-46B3-B56B-02E6BBB81B94}" srcOrd="41" destOrd="0" presId="urn:microsoft.com/office/officeart/2005/8/layout/default"/>
    <dgm:cxn modelId="{EC7318EE-D969-4E14-8FA8-F38EE2083978}" type="presParOf" srcId="{0E8F2440-72A2-4149-94E8-878B08D8CB88}" destId="{D2254664-CF8D-4D15-9387-4A0857C83E87}" srcOrd="42" destOrd="0" presId="urn:microsoft.com/office/officeart/2005/8/layout/default"/>
    <dgm:cxn modelId="{204C6EC7-1856-4875-9BDE-B63F066A3A85}" type="presParOf" srcId="{0E8F2440-72A2-4149-94E8-878B08D8CB88}" destId="{E911BD46-1757-4BB5-B156-82BE416A7F91}" srcOrd="43" destOrd="0" presId="urn:microsoft.com/office/officeart/2005/8/layout/default"/>
    <dgm:cxn modelId="{7FBD5063-24F3-4ECE-B367-6206ADB07F4E}" type="presParOf" srcId="{0E8F2440-72A2-4149-94E8-878B08D8CB88}" destId="{215CE9F7-258E-4D84-B85F-12DCBE7CECAC}" srcOrd="44" destOrd="0" presId="urn:microsoft.com/office/officeart/2005/8/layout/default"/>
    <dgm:cxn modelId="{10779040-E981-455D-BD95-65CF7E0479E9}" type="presParOf" srcId="{0E8F2440-72A2-4149-94E8-878B08D8CB88}" destId="{12ED1ABE-8D9F-44F9-9A13-D74578BFEE4B}" srcOrd="45" destOrd="0" presId="urn:microsoft.com/office/officeart/2005/8/layout/default"/>
    <dgm:cxn modelId="{8C742D08-5347-4323-81A9-195153B3CE8B}" type="presParOf" srcId="{0E8F2440-72A2-4149-94E8-878B08D8CB88}" destId="{7F3F2382-0C69-43E9-86D7-760BF5CD52A5}" srcOrd="46" destOrd="0" presId="urn:microsoft.com/office/officeart/2005/8/layout/default"/>
    <dgm:cxn modelId="{D6880EC6-EB0A-4565-8DB0-CFB51CDEA736}" type="presParOf" srcId="{0E8F2440-72A2-4149-94E8-878B08D8CB88}" destId="{B42BBBC0-DAD3-4345-876F-F31AB1CCC547}" srcOrd="47" destOrd="0" presId="urn:microsoft.com/office/officeart/2005/8/layout/default"/>
    <dgm:cxn modelId="{631934E6-18E4-41FF-9B49-EF265CE05625}" type="presParOf" srcId="{0E8F2440-72A2-4149-94E8-878B08D8CB88}" destId="{9FCA58E8-CF10-4D5F-A2B3-F6B17323F2A7}" srcOrd="48" destOrd="0" presId="urn:microsoft.com/office/officeart/2005/8/layout/default"/>
    <dgm:cxn modelId="{ECB5815A-2B1B-4785-8BF4-4565A9EB5939}" type="presParOf" srcId="{0E8F2440-72A2-4149-94E8-878B08D8CB88}" destId="{C64E4BDD-9FA0-48F1-8AA3-B44475E8DBE5}" srcOrd="49" destOrd="0" presId="urn:microsoft.com/office/officeart/2005/8/layout/default"/>
    <dgm:cxn modelId="{1D4641B5-109D-44C6-A0C5-5BAB16BC6C60}" type="presParOf" srcId="{0E8F2440-72A2-4149-94E8-878B08D8CB88}" destId="{22764ED9-03BC-467C-B48C-F0227F5C7513}" srcOrd="50" destOrd="0" presId="urn:microsoft.com/office/officeart/2005/8/layout/default"/>
    <dgm:cxn modelId="{3F15BB57-9C42-4272-B179-802270A5E538}" type="presParOf" srcId="{0E8F2440-72A2-4149-94E8-878B08D8CB88}" destId="{DFDC3D21-402F-48EC-97C9-770B9D861E85}" srcOrd="51" destOrd="0" presId="urn:microsoft.com/office/officeart/2005/8/layout/default"/>
    <dgm:cxn modelId="{04F65D6F-857B-41D8-866F-137F44D196AB}" type="presParOf" srcId="{0E8F2440-72A2-4149-94E8-878B08D8CB88}" destId="{CDB199B9-B9F8-42E9-8B63-C93538787DE4}" srcOrd="52" destOrd="0" presId="urn:microsoft.com/office/officeart/2005/8/layout/default"/>
    <dgm:cxn modelId="{6E95FCF5-13DF-48EB-AFAA-913080D77B9D}" type="presParOf" srcId="{0E8F2440-72A2-4149-94E8-878B08D8CB88}" destId="{075DE2A9-2CF9-439E-9756-9A362A43D2B2}" srcOrd="53" destOrd="0" presId="urn:microsoft.com/office/officeart/2005/8/layout/default"/>
    <dgm:cxn modelId="{103334E9-051F-41B0-8B76-9BBB06E9A78D}" type="presParOf" srcId="{0E8F2440-72A2-4149-94E8-878B08D8CB88}" destId="{288B7DFC-CC3B-45A6-ABCB-F3D504C84B63}" srcOrd="54" destOrd="0" presId="urn:microsoft.com/office/officeart/2005/8/layout/default"/>
    <dgm:cxn modelId="{2BD53B64-A40F-428F-BC23-48499C35C15A}" type="presParOf" srcId="{0E8F2440-72A2-4149-94E8-878B08D8CB88}" destId="{523986A1-6C2A-490F-AE78-E125AF8BCC67}" srcOrd="55" destOrd="0" presId="urn:microsoft.com/office/officeart/2005/8/layout/default"/>
    <dgm:cxn modelId="{C709B69C-449A-4340-A554-B72EDA063369}" type="presParOf" srcId="{0E8F2440-72A2-4149-94E8-878B08D8CB88}" destId="{0E04C70D-B5C4-4BC2-9EFE-FD8FEA34766F}" srcOrd="56" destOrd="0" presId="urn:microsoft.com/office/officeart/2005/8/layout/default"/>
    <dgm:cxn modelId="{5BD79D03-55A9-47E4-B54D-7C4C011C4322}" type="presParOf" srcId="{0E8F2440-72A2-4149-94E8-878B08D8CB88}" destId="{4E5CE1F2-E820-472B-B0E6-82BFF20A272D}" srcOrd="57" destOrd="0" presId="urn:microsoft.com/office/officeart/2005/8/layout/default"/>
    <dgm:cxn modelId="{39697511-B473-4583-9D2C-3424EE6885FD}" type="presParOf" srcId="{0E8F2440-72A2-4149-94E8-878B08D8CB88}" destId="{F63C704F-1BD1-46A1-B8EE-E7AB0B958E0F}" srcOrd="58" destOrd="0" presId="urn:microsoft.com/office/officeart/2005/8/layout/default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C1820-0E7C-4CC8-AF32-90D056649DD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B4A9FD8-F785-44C2-9FDE-4644D2939FC9}">
      <dgm:prSet/>
      <dgm:spPr/>
      <dgm:t>
        <a:bodyPr/>
        <a:lstStyle/>
        <a:p>
          <a:r>
            <a:rPr lang="en-ZA" dirty="0">
              <a:solidFill>
                <a:schemeClr val="tx1"/>
              </a:solidFill>
            </a:rPr>
            <a:t>What do you believe to be true about your subject?</a:t>
          </a:r>
          <a:endParaRPr lang="en-US" dirty="0">
            <a:solidFill>
              <a:schemeClr val="tx1"/>
            </a:solidFill>
          </a:endParaRPr>
        </a:p>
      </dgm:t>
    </dgm:pt>
    <dgm:pt modelId="{3811FAB2-DEC4-40CD-B436-1EA2FF424EC6}" type="parTrans" cxnId="{0BFF8536-7CDC-402B-BB87-1C975AE3F3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EBF54AD-35F6-4AEC-B3E6-42CEA4068404}" type="sibTrans" cxnId="{0BFF8536-7CDC-402B-BB87-1C975AE3F3C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58DB0DD-496D-48FB-8B5A-ACAA73AC9B72}">
      <dgm:prSet/>
      <dgm:spPr/>
      <dgm:t>
        <a:bodyPr/>
        <a:lstStyle/>
        <a:p>
          <a:r>
            <a:rPr lang="en-ZA" dirty="0">
              <a:solidFill>
                <a:schemeClr val="tx1"/>
              </a:solidFill>
            </a:rPr>
            <a:t>What are you going to try to convince your audience of?</a:t>
          </a:r>
          <a:endParaRPr lang="en-US" dirty="0">
            <a:solidFill>
              <a:schemeClr val="tx1"/>
            </a:solidFill>
          </a:endParaRPr>
        </a:p>
      </dgm:t>
    </dgm:pt>
    <dgm:pt modelId="{9A45E2A2-9212-4296-A561-44FEB6723FA9}" type="parTrans" cxnId="{FA3688ED-5322-4AB2-8ECC-1874D8B535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2C41B1D-4A52-4229-ADBC-7E4C5E5C3B73}" type="sibTrans" cxnId="{FA3688ED-5322-4AB2-8ECC-1874D8B5353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62B988CA-B890-45A0-A09D-F938A17DC46E}" type="pres">
      <dgm:prSet presAssocID="{FEBC1820-0E7C-4CC8-AF32-90D056649DDF}" presName="root" presStyleCnt="0">
        <dgm:presLayoutVars>
          <dgm:dir/>
          <dgm:resizeHandles val="exact"/>
        </dgm:presLayoutVars>
      </dgm:prSet>
      <dgm:spPr/>
    </dgm:pt>
    <dgm:pt modelId="{D13F0E0E-FE7F-47BA-904E-1B6FD1466123}" type="pres">
      <dgm:prSet presAssocID="{FB4A9FD8-F785-44C2-9FDE-4644D2939FC9}" presName="compNode" presStyleCnt="0"/>
      <dgm:spPr/>
    </dgm:pt>
    <dgm:pt modelId="{55211292-5724-4CF3-9B68-C9C37D007AE6}" type="pres">
      <dgm:prSet presAssocID="{FB4A9FD8-F785-44C2-9FDE-4644D2939FC9}" presName="bgRect" presStyleLbl="bgShp" presStyleIdx="0" presStyleCnt="2"/>
      <dgm:spPr>
        <a:xfrm>
          <a:off x="0" y="849991"/>
          <a:ext cx="5906181" cy="1569215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863410B7-CA0F-43F4-960E-9DA7059AF511}" type="pres">
      <dgm:prSet presAssocID="{FB4A9FD8-F785-44C2-9FDE-4644D2939FC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D9898D1A-E064-4261-B88A-4EB8AC0EA74E}" type="pres">
      <dgm:prSet presAssocID="{FB4A9FD8-F785-44C2-9FDE-4644D2939FC9}" presName="spaceRect" presStyleCnt="0"/>
      <dgm:spPr/>
    </dgm:pt>
    <dgm:pt modelId="{9B72B821-D3EB-46EE-BCA0-DA5A1D91AF84}" type="pres">
      <dgm:prSet presAssocID="{FB4A9FD8-F785-44C2-9FDE-4644D2939FC9}" presName="parTx" presStyleLbl="revTx" presStyleIdx="0" presStyleCnt="2">
        <dgm:presLayoutVars>
          <dgm:chMax val="0"/>
          <dgm:chPref val="0"/>
        </dgm:presLayoutVars>
      </dgm:prSet>
      <dgm:spPr/>
    </dgm:pt>
    <dgm:pt modelId="{025FFD97-9CE9-4F1F-BFB2-1B08A76669C0}" type="pres">
      <dgm:prSet presAssocID="{FEBF54AD-35F6-4AEC-B3E6-42CEA4068404}" presName="sibTrans" presStyleCnt="0"/>
      <dgm:spPr/>
    </dgm:pt>
    <dgm:pt modelId="{E0BD8FEF-3692-47A7-9253-82960931F6B7}" type="pres">
      <dgm:prSet presAssocID="{658DB0DD-496D-48FB-8B5A-ACAA73AC9B72}" presName="compNode" presStyleCnt="0"/>
      <dgm:spPr/>
    </dgm:pt>
    <dgm:pt modelId="{5EDC32A8-8A30-43AA-B28C-4DE1051927E9}" type="pres">
      <dgm:prSet presAssocID="{658DB0DD-496D-48FB-8B5A-ACAA73AC9B72}" presName="bgRect" presStyleLbl="bgShp" presStyleIdx="1" presStyleCnt="2"/>
      <dgm:spPr>
        <a:xfrm>
          <a:off x="0" y="2811510"/>
          <a:ext cx="5906181" cy="1569215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6AC72B6A-45B7-4ABB-9EFD-F5AC17DE9608}" type="pres">
      <dgm:prSet presAssocID="{658DB0DD-496D-48FB-8B5A-ACAA73AC9B7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C3CD3599-88DE-4DEB-81BF-520379977D7B}" type="pres">
      <dgm:prSet presAssocID="{658DB0DD-496D-48FB-8B5A-ACAA73AC9B72}" presName="spaceRect" presStyleCnt="0"/>
      <dgm:spPr/>
    </dgm:pt>
    <dgm:pt modelId="{E7286CCF-EBB1-4A29-B240-4BC3DA177E84}" type="pres">
      <dgm:prSet presAssocID="{658DB0DD-496D-48FB-8B5A-ACAA73AC9B7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BFF8536-7CDC-402B-BB87-1C975AE3F3C5}" srcId="{FEBC1820-0E7C-4CC8-AF32-90D056649DDF}" destId="{FB4A9FD8-F785-44C2-9FDE-4644D2939FC9}" srcOrd="0" destOrd="0" parTransId="{3811FAB2-DEC4-40CD-B436-1EA2FF424EC6}" sibTransId="{FEBF54AD-35F6-4AEC-B3E6-42CEA4068404}"/>
    <dgm:cxn modelId="{940E105F-883F-44D4-9F56-0B7FE14915E9}" type="presOf" srcId="{658DB0DD-496D-48FB-8B5A-ACAA73AC9B72}" destId="{E7286CCF-EBB1-4A29-B240-4BC3DA177E84}" srcOrd="0" destOrd="0" presId="urn:microsoft.com/office/officeart/2018/2/layout/IconVerticalSolidList"/>
    <dgm:cxn modelId="{61977E78-748F-4B5D-8121-664EFC829AE6}" type="presOf" srcId="{FB4A9FD8-F785-44C2-9FDE-4644D2939FC9}" destId="{9B72B821-D3EB-46EE-BCA0-DA5A1D91AF84}" srcOrd="0" destOrd="0" presId="urn:microsoft.com/office/officeart/2018/2/layout/IconVerticalSolidList"/>
    <dgm:cxn modelId="{FA3688ED-5322-4AB2-8ECC-1874D8B53532}" srcId="{FEBC1820-0E7C-4CC8-AF32-90D056649DDF}" destId="{658DB0DD-496D-48FB-8B5A-ACAA73AC9B72}" srcOrd="1" destOrd="0" parTransId="{9A45E2A2-9212-4296-A561-44FEB6723FA9}" sibTransId="{22C41B1D-4A52-4229-ADBC-7E4C5E5C3B73}"/>
    <dgm:cxn modelId="{1ABD34FB-5C70-4EF9-A5D8-322B9B4207E4}" type="presOf" srcId="{FEBC1820-0E7C-4CC8-AF32-90D056649DDF}" destId="{62B988CA-B890-45A0-A09D-F938A17DC46E}" srcOrd="0" destOrd="0" presId="urn:microsoft.com/office/officeart/2018/2/layout/IconVerticalSolidList"/>
    <dgm:cxn modelId="{0AB8BE59-62C3-4D52-852D-3357A42DC1CB}" type="presParOf" srcId="{62B988CA-B890-45A0-A09D-F938A17DC46E}" destId="{D13F0E0E-FE7F-47BA-904E-1B6FD1466123}" srcOrd="0" destOrd="0" presId="urn:microsoft.com/office/officeart/2018/2/layout/IconVerticalSolidList"/>
    <dgm:cxn modelId="{40248949-64A5-44F1-9329-14F317069236}" type="presParOf" srcId="{D13F0E0E-FE7F-47BA-904E-1B6FD1466123}" destId="{55211292-5724-4CF3-9B68-C9C37D007AE6}" srcOrd="0" destOrd="0" presId="urn:microsoft.com/office/officeart/2018/2/layout/IconVerticalSolidList"/>
    <dgm:cxn modelId="{C7EA334F-CBDA-4D2C-9DA9-FD467FB1B932}" type="presParOf" srcId="{D13F0E0E-FE7F-47BA-904E-1B6FD1466123}" destId="{863410B7-CA0F-43F4-960E-9DA7059AF511}" srcOrd="1" destOrd="0" presId="urn:microsoft.com/office/officeart/2018/2/layout/IconVerticalSolidList"/>
    <dgm:cxn modelId="{926CA147-421B-4FCE-94A0-03F7BC3DCFE1}" type="presParOf" srcId="{D13F0E0E-FE7F-47BA-904E-1B6FD1466123}" destId="{D9898D1A-E064-4261-B88A-4EB8AC0EA74E}" srcOrd="2" destOrd="0" presId="urn:microsoft.com/office/officeart/2018/2/layout/IconVerticalSolidList"/>
    <dgm:cxn modelId="{00D14914-C13B-4223-9651-F5BE3FB276F6}" type="presParOf" srcId="{D13F0E0E-FE7F-47BA-904E-1B6FD1466123}" destId="{9B72B821-D3EB-46EE-BCA0-DA5A1D91AF84}" srcOrd="3" destOrd="0" presId="urn:microsoft.com/office/officeart/2018/2/layout/IconVerticalSolidList"/>
    <dgm:cxn modelId="{920DD7CD-897E-4B37-BD43-A1B2E58CE2CB}" type="presParOf" srcId="{62B988CA-B890-45A0-A09D-F938A17DC46E}" destId="{025FFD97-9CE9-4F1F-BFB2-1B08A76669C0}" srcOrd="1" destOrd="0" presId="urn:microsoft.com/office/officeart/2018/2/layout/IconVerticalSolidList"/>
    <dgm:cxn modelId="{77849E9C-8FA9-46BD-AF4D-35721A917D7D}" type="presParOf" srcId="{62B988CA-B890-45A0-A09D-F938A17DC46E}" destId="{E0BD8FEF-3692-47A7-9253-82960931F6B7}" srcOrd="2" destOrd="0" presId="urn:microsoft.com/office/officeart/2018/2/layout/IconVerticalSolidList"/>
    <dgm:cxn modelId="{E81A4F51-8CB5-43FA-916F-E102953BCAC4}" type="presParOf" srcId="{E0BD8FEF-3692-47A7-9253-82960931F6B7}" destId="{5EDC32A8-8A30-43AA-B28C-4DE1051927E9}" srcOrd="0" destOrd="0" presId="urn:microsoft.com/office/officeart/2018/2/layout/IconVerticalSolidList"/>
    <dgm:cxn modelId="{AD227CB4-5B9B-4BE2-BA14-9989AF96D370}" type="presParOf" srcId="{E0BD8FEF-3692-47A7-9253-82960931F6B7}" destId="{6AC72B6A-45B7-4ABB-9EFD-F5AC17DE9608}" srcOrd="1" destOrd="0" presId="urn:microsoft.com/office/officeart/2018/2/layout/IconVerticalSolidList"/>
    <dgm:cxn modelId="{4E154464-E1AA-488E-BD2F-70AF214AC0E4}" type="presParOf" srcId="{E0BD8FEF-3692-47A7-9253-82960931F6B7}" destId="{C3CD3599-88DE-4DEB-81BF-520379977D7B}" srcOrd="2" destOrd="0" presId="urn:microsoft.com/office/officeart/2018/2/layout/IconVerticalSolidList"/>
    <dgm:cxn modelId="{A4329523-DF54-4571-9B6A-0350FE851B90}" type="presParOf" srcId="{E0BD8FEF-3692-47A7-9253-82960931F6B7}" destId="{E7286CCF-EBB1-4A29-B240-4BC3DA177E8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4EA3051-5518-4A68-9136-046CAA7BA59D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E90AE3-4EFE-423C-815C-68AB5448380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/>
            <a:t>Cat</a:t>
          </a:r>
        </a:p>
      </dgm:t>
    </dgm:pt>
    <dgm:pt modelId="{41D92FFC-2A03-43B5-AD1E-1CCAB508BEDB}" type="parTrans" cxnId="{323BDA44-20D3-459D-ADA7-2B127C61C413}">
      <dgm:prSet/>
      <dgm:spPr/>
      <dgm:t>
        <a:bodyPr/>
        <a:lstStyle/>
        <a:p>
          <a:endParaRPr lang="en-US" sz="1800" cap="none" baseline="0"/>
        </a:p>
      </dgm:t>
    </dgm:pt>
    <dgm:pt modelId="{5EED4C3B-3262-4298-8922-070C75285238}" type="sibTrans" cxnId="{323BDA44-20D3-459D-ADA7-2B127C61C413}">
      <dgm:prSet/>
      <dgm:spPr/>
      <dgm:t>
        <a:bodyPr/>
        <a:lstStyle/>
        <a:p>
          <a:endParaRPr lang="en-US" sz="1800" cap="none" baseline="0"/>
        </a:p>
      </dgm:t>
    </dgm:pt>
    <dgm:pt modelId="{C6F41633-0FF0-486A-B30E-1ED0E1D05A8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/>
            <a:t>Dog</a:t>
          </a:r>
        </a:p>
      </dgm:t>
    </dgm:pt>
    <dgm:pt modelId="{8CFF2197-1A2B-4DB8-BB31-03AF3BE2A35D}" type="parTrans" cxnId="{6DD35841-89A1-4549-85C7-92BF0106B3BF}">
      <dgm:prSet/>
      <dgm:spPr/>
      <dgm:t>
        <a:bodyPr/>
        <a:lstStyle/>
        <a:p>
          <a:endParaRPr lang="en-US" sz="1800" cap="none" baseline="0"/>
        </a:p>
      </dgm:t>
    </dgm:pt>
    <dgm:pt modelId="{5BC5CE78-D653-4B24-A128-6A4D23EB6487}" type="sibTrans" cxnId="{6DD35841-89A1-4549-85C7-92BF0106B3BF}">
      <dgm:prSet/>
      <dgm:spPr/>
      <dgm:t>
        <a:bodyPr/>
        <a:lstStyle/>
        <a:p>
          <a:endParaRPr lang="en-US" sz="1800" cap="none" baseline="0"/>
        </a:p>
      </dgm:t>
    </dgm:pt>
    <dgm:pt modelId="{B71CA56F-3FE0-4E91-A288-148D1A21953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/>
            <a:t>Mouse</a:t>
          </a:r>
        </a:p>
      </dgm:t>
    </dgm:pt>
    <dgm:pt modelId="{F2CF152A-3C10-4163-A2A0-FCFEDA46A576}" type="parTrans" cxnId="{93986B1C-4F60-4F52-8B62-DB7BDCD7F3BA}">
      <dgm:prSet/>
      <dgm:spPr/>
      <dgm:t>
        <a:bodyPr/>
        <a:lstStyle/>
        <a:p>
          <a:endParaRPr lang="en-US" sz="1800" cap="none" baseline="0"/>
        </a:p>
      </dgm:t>
    </dgm:pt>
    <dgm:pt modelId="{3551302F-D8DD-4233-8F96-BB798392283B}" type="sibTrans" cxnId="{93986B1C-4F60-4F52-8B62-DB7BDCD7F3BA}">
      <dgm:prSet/>
      <dgm:spPr/>
      <dgm:t>
        <a:bodyPr/>
        <a:lstStyle/>
        <a:p>
          <a:endParaRPr lang="en-US" sz="1800" cap="none" baseline="0"/>
        </a:p>
      </dgm:t>
    </dgm:pt>
    <dgm:pt modelId="{40445AAF-79D1-46B9-8D2F-1FE4E740F55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/>
            <a:t>Gorilla</a:t>
          </a:r>
        </a:p>
      </dgm:t>
    </dgm:pt>
    <dgm:pt modelId="{F4ED57A5-1437-4DDA-B79A-D8002E297C07}" type="parTrans" cxnId="{A804C30D-F5A2-425F-A93C-8ECFDAC90404}">
      <dgm:prSet/>
      <dgm:spPr/>
      <dgm:t>
        <a:bodyPr/>
        <a:lstStyle/>
        <a:p>
          <a:endParaRPr lang="en-US" sz="1800" cap="none" baseline="0"/>
        </a:p>
      </dgm:t>
    </dgm:pt>
    <dgm:pt modelId="{54582B31-660E-455B-967C-39B58B2EE975}" type="sibTrans" cxnId="{A804C30D-F5A2-425F-A93C-8ECFDAC90404}">
      <dgm:prSet/>
      <dgm:spPr/>
      <dgm:t>
        <a:bodyPr/>
        <a:lstStyle/>
        <a:p>
          <a:endParaRPr lang="en-US" sz="1800" cap="none" baseline="0"/>
        </a:p>
      </dgm:t>
    </dgm:pt>
    <dgm:pt modelId="{C2FDEC8C-E2B9-4774-8D9D-AED7D6C0D55B}" type="pres">
      <dgm:prSet presAssocID="{F4EA3051-5518-4A68-9136-046CAA7BA59D}" presName="root" presStyleCnt="0">
        <dgm:presLayoutVars>
          <dgm:dir/>
          <dgm:resizeHandles val="exact"/>
        </dgm:presLayoutVars>
      </dgm:prSet>
      <dgm:spPr/>
    </dgm:pt>
    <dgm:pt modelId="{D9AA7755-65D4-4A4F-B074-F7F866931976}" type="pres">
      <dgm:prSet presAssocID="{18E90AE3-4EFE-423C-815C-68AB5448380C}" presName="compNode" presStyleCnt="0"/>
      <dgm:spPr/>
    </dgm:pt>
    <dgm:pt modelId="{2FD584AC-334C-4D98-9E88-D4EE344FF90D}" type="pres">
      <dgm:prSet presAssocID="{18E90AE3-4EFE-423C-815C-68AB5448380C}" presName="iconBgRect" presStyleLbl="bgShp" presStyleIdx="0" presStyleCnt="4"/>
      <dgm:spPr>
        <a:xfrm>
          <a:off x="600792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2E004ED0-9912-4313-AFA2-7904C1513343}" type="pres">
      <dgm:prSet presAssocID="{18E90AE3-4EFE-423C-815C-68AB5448380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"/>
        </a:ext>
      </dgm:extLst>
    </dgm:pt>
    <dgm:pt modelId="{C7850D4C-BD15-4810-8DA4-9F6899FBDB2F}" type="pres">
      <dgm:prSet presAssocID="{18E90AE3-4EFE-423C-815C-68AB5448380C}" presName="spaceRect" presStyleCnt="0"/>
      <dgm:spPr/>
    </dgm:pt>
    <dgm:pt modelId="{97947764-D5E2-4B83-8EAA-EA54408B4F84}" type="pres">
      <dgm:prSet presAssocID="{18E90AE3-4EFE-423C-815C-68AB5448380C}" presName="textRect" presStyleLbl="revTx" presStyleIdx="0" presStyleCnt="4">
        <dgm:presLayoutVars>
          <dgm:chMax val="1"/>
          <dgm:chPref val="1"/>
        </dgm:presLayoutVars>
      </dgm:prSet>
      <dgm:spPr/>
    </dgm:pt>
    <dgm:pt modelId="{2818E4B9-6416-4482-9782-ECF7FF702856}" type="pres">
      <dgm:prSet presAssocID="{5EED4C3B-3262-4298-8922-070C75285238}" presName="sibTrans" presStyleCnt="0"/>
      <dgm:spPr/>
    </dgm:pt>
    <dgm:pt modelId="{5D2065B8-BF24-455A-8EE1-5E67BE48B81B}" type="pres">
      <dgm:prSet presAssocID="{C6F41633-0FF0-486A-B30E-1ED0E1D05A80}" presName="compNode" presStyleCnt="0"/>
      <dgm:spPr/>
    </dgm:pt>
    <dgm:pt modelId="{D24D21FC-62C1-4CB3-8209-8661C3C79008}" type="pres">
      <dgm:prSet presAssocID="{C6F41633-0FF0-486A-B30E-1ED0E1D05A80}" presName="iconBgRect" presStyleLbl="bgShp" presStyleIdx="1" presStyleCnt="4"/>
      <dgm:spPr>
        <a:xfrm>
          <a:off x="3393616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E1CCDF7A-EBE7-495D-AEE1-FE9FEEA33C81}" type="pres">
      <dgm:prSet presAssocID="{C6F41633-0FF0-486A-B30E-1ED0E1D05A8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g"/>
        </a:ext>
      </dgm:extLst>
    </dgm:pt>
    <dgm:pt modelId="{AFF203E1-34B6-48E2-B5D4-C37BA4CDBE3D}" type="pres">
      <dgm:prSet presAssocID="{C6F41633-0FF0-486A-B30E-1ED0E1D05A80}" presName="spaceRect" presStyleCnt="0"/>
      <dgm:spPr/>
    </dgm:pt>
    <dgm:pt modelId="{1B26A24F-F4FA-4000-B231-980697CE6BC5}" type="pres">
      <dgm:prSet presAssocID="{C6F41633-0FF0-486A-B30E-1ED0E1D05A80}" presName="textRect" presStyleLbl="revTx" presStyleIdx="1" presStyleCnt="4">
        <dgm:presLayoutVars>
          <dgm:chMax val="1"/>
          <dgm:chPref val="1"/>
        </dgm:presLayoutVars>
      </dgm:prSet>
      <dgm:spPr/>
    </dgm:pt>
    <dgm:pt modelId="{51C87337-A8F2-49D7-9000-D0F5AEC2A3E0}" type="pres">
      <dgm:prSet presAssocID="{5BC5CE78-D653-4B24-A128-6A4D23EB6487}" presName="sibTrans" presStyleCnt="0"/>
      <dgm:spPr/>
    </dgm:pt>
    <dgm:pt modelId="{8CE0322A-4FD6-41C9-8DFD-125E5558BCB9}" type="pres">
      <dgm:prSet presAssocID="{B71CA56F-3FE0-4E91-A288-148D1A219531}" presName="compNode" presStyleCnt="0"/>
      <dgm:spPr/>
    </dgm:pt>
    <dgm:pt modelId="{150E4B2C-C413-4BF2-BE44-61CABB4D422E}" type="pres">
      <dgm:prSet presAssocID="{B71CA56F-3FE0-4E91-A288-148D1A219531}" presName="iconBgRect" presStyleLbl="bgShp" presStyleIdx="2" presStyleCnt="4"/>
      <dgm:spPr>
        <a:xfrm>
          <a:off x="6186441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338E22CF-4E7D-49DB-8D62-BFBE95644B7C}" type="pres">
      <dgm:prSet presAssocID="{B71CA56F-3FE0-4E91-A288-148D1A21953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"/>
        </a:ext>
      </dgm:extLst>
    </dgm:pt>
    <dgm:pt modelId="{A4134F78-74E5-417C-9450-B5A5408E0982}" type="pres">
      <dgm:prSet presAssocID="{B71CA56F-3FE0-4E91-A288-148D1A219531}" presName="spaceRect" presStyleCnt="0"/>
      <dgm:spPr/>
    </dgm:pt>
    <dgm:pt modelId="{4E04CA18-7F92-4C8F-B31C-B8DC9BFFC00B}" type="pres">
      <dgm:prSet presAssocID="{B71CA56F-3FE0-4E91-A288-148D1A219531}" presName="textRect" presStyleLbl="revTx" presStyleIdx="2" presStyleCnt="4">
        <dgm:presLayoutVars>
          <dgm:chMax val="1"/>
          <dgm:chPref val="1"/>
        </dgm:presLayoutVars>
      </dgm:prSet>
      <dgm:spPr/>
    </dgm:pt>
    <dgm:pt modelId="{6A22E40D-3490-43F6-BFBB-88887609320F}" type="pres">
      <dgm:prSet presAssocID="{3551302F-D8DD-4233-8F96-BB798392283B}" presName="sibTrans" presStyleCnt="0"/>
      <dgm:spPr/>
    </dgm:pt>
    <dgm:pt modelId="{862E03AE-4DC1-45B4-ACA6-12DC9646DF09}" type="pres">
      <dgm:prSet presAssocID="{40445AAF-79D1-46B9-8D2F-1FE4E740F550}" presName="compNode" presStyleCnt="0"/>
      <dgm:spPr/>
    </dgm:pt>
    <dgm:pt modelId="{FB9B0F2E-A209-4355-A025-0CC7EDD3BBA7}" type="pres">
      <dgm:prSet presAssocID="{40445AAF-79D1-46B9-8D2F-1FE4E740F550}" presName="iconBgRect" presStyleLbl="bgShp" presStyleIdx="3" presStyleCnt="4"/>
      <dgm:spPr>
        <a:xfrm>
          <a:off x="8979265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gm:spPr>
    </dgm:pt>
    <dgm:pt modelId="{65ED3257-C9EC-49C5-B86D-6D93DABEBEEB}" type="pres">
      <dgm:prSet presAssocID="{40445AAF-79D1-46B9-8D2F-1FE4E740F55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rilla"/>
        </a:ext>
      </dgm:extLst>
    </dgm:pt>
    <dgm:pt modelId="{70DBFBC5-BFFA-4A86-92C2-38A37C3BA021}" type="pres">
      <dgm:prSet presAssocID="{40445AAF-79D1-46B9-8D2F-1FE4E740F550}" presName="spaceRect" presStyleCnt="0"/>
      <dgm:spPr/>
    </dgm:pt>
    <dgm:pt modelId="{164D16BE-1508-46AB-8E58-77F8E5A2FFCC}" type="pres">
      <dgm:prSet presAssocID="{40445AAF-79D1-46B9-8D2F-1FE4E740F55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804C30D-F5A2-425F-A93C-8ECFDAC90404}" srcId="{F4EA3051-5518-4A68-9136-046CAA7BA59D}" destId="{40445AAF-79D1-46B9-8D2F-1FE4E740F550}" srcOrd="3" destOrd="0" parTransId="{F4ED57A5-1437-4DDA-B79A-D8002E297C07}" sibTransId="{54582B31-660E-455B-967C-39B58B2EE975}"/>
    <dgm:cxn modelId="{ED5CD013-ABA2-4128-B969-D31919360899}" type="presOf" srcId="{C6F41633-0FF0-486A-B30E-1ED0E1D05A80}" destId="{1B26A24F-F4FA-4000-B231-980697CE6BC5}" srcOrd="0" destOrd="0" presId="urn:microsoft.com/office/officeart/2018/5/layout/IconCircleLabelList"/>
    <dgm:cxn modelId="{93986B1C-4F60-4F52-8B62-DB7BDCD7F3BA}" srcId="{F4EA3051-5518-4A68-9136-046CAA7BA59D}" destId="{B71CA56F-3FE0-4E91-A288-148D1A219531}" srcOrd="2" destOrd="0" parTransId="{F2CF152A-3C10-4163-A2A0-FCFEDA46A576}" sibTransId="{3551302F-D8DD-4233-8F96-BB798392283B}"/>
    <dgm:cxn modelId="{BE61335E-86AF-4FDD-B430-CAE022F5CB6D}" type="presOf" srcId="{B71CA56F-3FE0-4E91-A288-148D1A219531}" destId="{4E04CA18-7F92-4C8F-B31C-B8DC9BFFC00B}" srcOrd="0" destOrd="0" presId="urn:microsoft.com/office/officeart/2018/5/layout/IconCircleLabelList"/>
    <dgm:cxn modelId="{6DD35841-89A1-4549-85C7-92BF0106B3BF}" srcId="{F4EA3051-5518-4A68-9136-046CAA7BA59D}" destId="{C6F41633-0FF0-486A-B30E-1ED0E1D05A80}" srcOrd="1" destOrd="0" parTransId="{8CFF2197-1A2B-4DB8-BB31-03AF3BE2A35D}" sibTransId="{5BC5CE78-D653-4B24-A128-6A4D23EB6487}"/>
    <dgm:cxn modelId="{323BDA44-20D3-459D-ADA7-2B127C61C413}" srcId="{F4EA3051-5518-4A68-9136-046CAA7BA59D}" destId="{18E90AE3-4EFE-423C-815C-68AB5448380C}" srcOrd="0" destOrd="0" parTransId="{41D92FFC-2A03-43B5-AD1E-1CCAB508BEDB}" sibTransId="{5EED4C3B-3262-4298-8922-070C75285238}"/>
    <dgm:cxn modelId="{678EE49E-C1B3-48E5-9BF4-3D66C242F898}" type="presOf" srcId="{F4EA3051-5518-4A68-9136-046CAA7BA59D}" destId="{C2FDEC8C-E2B9-4774-8D9D-AED7D6C0D55B}" srcOrd="0" destOrd="0" presId="urn:microsoft.com/office/officeart/2018/5/layout/IconCircleLabelList"/>
    <dgm:cxn modelId="{CE2E9DA1-00CD-45F6-BE4B-725DFF9F7499}" type="presOf" srcId="{18E90AE3-4EFE-423C-815C-68AB5448380C}" destId="{97947764-D5E2-4B83-8EAA-EA54408B4F84}" srcOrd="0" destOrd="0" presId="urn:microsoft.com/office/officeart/2018/5/layout/IconCircleLabelList"/>
    <dgm:cxn modelId="{B9FA53C7-66C5-428F-840B-EF9F8F2411C0}" type="presOf" srcId="{40445AAF-79D1-46B9-8D2F-1FE4E740F550}" destId="{164D16BE-1508-46AB-8E58-77F8E5A2FFCC}" srcOrd="0" destOrd="0" presId="urn:microsoft.com/office/officeart/2018/5/layout/IconCircleLabelList"/>
    <dgm:cxn modelId="{7CD23EFF-0709-434F-B936-428F2BEE653B}" type="presParOf" srcId="{C2FDEC8C-E2B9-4774-8D9D-AED7D6C0D55B}" destId="{D9AA7755-65D4-4A4F-B074-F7F866931976}" srcOrd="0" destOrd="0" presId="urn:microsoft.com/office/officeart/2018/5/layout/IconCircleLabelList"/>
    <dgm:cxn modelId="{60D2E67F-9267-439F-A5BA-E56190FB6334}" type="presParOf" srcId="{D9AA7755-65D4-4A4F-B074-F7F866931976}" destId="{2FD584AC-334C-4D98-9E88-D4EE344FF90D}" srcOrd="0" destOrd="0" presId="urn:microsoft.com/office/officeart/2018/5/layout/IconCircleLabelList"/>
    <dgm:cxn modelId="{451F9147-B09A-4BE8-8151-A6F91E29F7C0}" type="presParOf" srcId="{D9AA7755-65D4-4A4F-B074-F7F866931976}" destId="{2E004ED0-9912-4313-AFA2-7904C1513343}" srcOrd="1" destOrd="0" presId="urn:microsoft.com/office/officeart/2018/5/layout/IconCircleLabelList"/>
    <dgm:cxn modelId="{A6E089D1-8ED8-428A-A821-6BA8CD06E65A}" type="presParOf" srcId="{D9AA7755-65D4-4A4F-B074-F7F866931976}" destId="{C7850D4C-BD15-4810-8DA4-9F6899FBDB2F}" srcOrd="2" destOrd="0" presId="urn:microsoft.com/office/officeart/2018/5/layout/IconCircleLabelList"/>
    <dgm:cxn modelId="{6DB1C8E9-7869-411A-9BBE-BC39645DD890}" type="presParOf" srcId="{D9AA7755-65D4-4A4F-B074-F7F866931976}" destId="{97947764-D5E2-4B83-8EAA-EA54408B4F84}" srcOrd="3" destOrd="0" presId="urn:microsoft.com/office/officeart/2018/5/layout/IconCircleLabelList"/>
    <dgm:cxn modelId="{BA92E5F3-BC3E-4F1E-8A0B-F71FED949A0A}" type="presParOf" srcId="{C2FDEC8C-E2B9-4774-8D9D-AED7D6C0D55B}" destId="{2818E4B9-6416-4482-9782-ECF7FF702856}" srcOrd="1" destOrd="0" presId="urn:microsoft.com/office/officeart/2018/5/layout/IconCircleLabelList"/>
    <dgm:cxn modelId="{7C4CE7F9-F37F-41C2-B5FB-26ABDF07D9CD}" type="presParOf" srcId="{C2FDEC8C-E2B9-4774-8D9D-AED7D6C0D55B}" destId="{5D2065B8-BF24-455A-8EE1-5E67BE48B81B}" srcOrd="2" destOrd="0" presId="urn:microsoft.com/office/officeart/2018/5/layout/IconCircleLabelList"/>
    <dgm:cxn modelId="{5638C5C0-C530-4683-BA57-09C124772E81}" type="presParOf" srcId="{5D2065B8-BF24-455A-8EE1-5E67BE48B81B}" destId="{D24D21FC-62C1-4CB3-8209-8661C3C79008}" srcOrd="0" destOrd="0" presId="urn:microsoft.com/office/officeart/2018/5/layout/IconCircleLabelList"/>
    <dgm:cxn modelId="{29B2383A-8E22-49B9-8F4B-DC3F5E322779}" type="presParOf" srcId="{5D2065B8-BF24-455A-8EE1-5E67BE48B81B}" destId="{E1CCDF7A-EBE7-495D-AEE1-FE9FEEA33C81}" srcOrd="1" destOrd="0" presId="urn:microsoft.com/office/officeart/2018/5/layout/IconCircleLabelList"/>
    <dgm:cxn modelId="{357368A4-A9AA-49A9-84E0-E6ECB9D7EAFE}" type="presParOf" srcId="{5D2065B8-BF24-455A-8EE1-5E67BE48B81B}" destId="{AFF203E1-34B6-48E2-B5D4-C37BA4CDBE3D}" srcOrd="2" destOrd="0" presId="urn:microsoft.com/office/officeart/2018/5/layout/IconCircleLabelList"/>
    <dgm:cxn modelId="{9BB0F14D-D627-4DE7-B816-7D6B5B2EEDAE}" type="presParOf" srcId="{5D2065B8-BF24-455A-8EE1-5E67BE48B81B}" destId="{1B26A24F-F4FA-4000-B231-980697CE6BC5}" srcOrd="3" destOrd="0" presId="urn:microsoft.com/office/officeart/2018/5/layout/IconCircleLabelList"/>
    <dgm:cxn modelId="{6744261E-AA61-4D9D-B771-E6DC6E6C8D40}" type="presParOf" srcId="{C2FDEC8C-E2B9-4774-8D9D-AED7D6C0D55B}" destId="{51C87337-A8F2-49D7-9000-D0F5AEC2A3E0}" srcOrd="3" destOrd="0" presId="urn:microsoft.com/office/officeart/2018/5/layout/IconCircleLabelList"/>
    <dgm:cxn modelId="{EA2D6397-B7FF-4B70-8683-710CC3C3405F}" type="presParOf" srcId="{C2FDEC8C-E2B9-4774-8D9D-AED7D6C0D55B}" destId="{8CE0322A-4FD6-41C9-8DFD-125E5558BCB9}" srcOrd="4" destOrd="0" presId="urn:microsoft.com/office/officeart/2018/5/layout/IconCircleLabelList"/>
    <dgm:cxn modelId="{028CA58C-54AA-47D5-A102-B54C8D9F2716}" type="presParOf" srcId="{8CE0322A-4FD6-41C9-8DFD-125E5558BCB9}" destId="{150E4B2C-C413-4BF2-BE44-61CABB4D422E}" srcOrd="0" destOrd="0" presId="urn:microsoft.com/office/officeart/2018/5/layout/IconCircleLabelList"/>
    <dgm:cxn modelId="{C48911B5-2490-4E1D-8D32-BCFA2DF907D3}" type="presParOf" srcId="{8CE0322A-4FD6-41C9-8DFD-125E5558BCB9}" destId="{338E22CF-4E7D-49DB-8D62-BFBE95644B7C}" srcOrd="1" destOrd="0" presId="urn:microsoft.com/office/officeart/2018/5/layout/IconCircleLabelList"/>
    <dgm:cxn modelId="{5E143FE4-1498-4E65-950F-62E4D30342E2}" type="presParOf" srcId="{8CE0322A-4FD6-41C9-8DFD-125E5558BCB9}" destId="{A4134F78-74E5-417C-9450-B5A5408E0982}" srcOrd="2" destOrd="0" presId="urn:microsoft.com/office/officeart/2018/5/layout/IconCircleLabelList"/>
    <dgm:cxn modelId="{7DCFA88D-C66F-45AD-8CDE-15C229B02241}" type="presParOf" srcId="{8CE0322A-4FD6-41C9-8DFD-125E5558BCB9}" destId="{4E04CA18-7F92-4C8F-B31C-B8DC9BFFC00B}" srcOrd="3" destOrd="0" presId="urn:microsoft.com/office/officeart/2018/5/layout/IconCircleLabelList"/>
    <dgm:cxn modelId="{C4F74685-093A-4A06-9ADB-D7D78B88DA67}" type="presParOf" srcId="{C2FDEC8C-E2B9-4774-8D9D-AED7D6C0D55B}" destId="{6A22E40D-3490-43F6-BFBB-88887609320F}" srcOrd="5" destOrd="0" presId="urn:microsoft.com/office/officeart/2018/5/layout/IconCircleLabelList"/>
    <dgm:cxn modelId="{5B66B95A-F99E-45B6-B77F-48698200D815}" type="presParOf" srcId="{C2FDEC8C-E2B9-4774-8D9D-AED7D6C0D55B}" destId="{862E03AE-4DC1-45B4-ACA6-12DC9646DF09}" srcOrd="6" destOrd="0" presId="urn:microsoft.com/office/officeart/2018/5/layout/IconCircleLabelList"/>
    <dgm:cxn modelId="{7E1EF18D-9EF4-43D8-BE88-58398D12AD95}" type="presParOf" srcId="{862E03AE-4DC1-45B4-ACA6-12DC9646DF09}" destId="{FB9B0F2E-A209-4355-A025-0CC7EDD3BBA7}" srcOrd="0" destOrd="0" presId="urn:microsoft.com/office/officeart/2018/5/layout/IconCircleLabelList"/>
    <dgm:cxn modelId="{3079E0CC-21CB-471E-8637-934EB0EA92F2}" type="presParOf" srcId="{862E03AE-4DC1-45B4-ACA6-12DC9646DF09}" destId="{65ED3257-C9EC-49C5-B86D-6D93DABEBEEB}" srcOrd="1" destOrd="0" presId="urn:microsoft.com/office/officeart/2018/5/layout/IconCircleLabelList"/>
    <dgm:cxn modelId="{E0DC3B7A-0DB0-47E6-9366-4522F2DF934D}" type="presParOf" srcId="{862E03AE-4DC1-45B4-ACA6-12DC9646DF09}" destId="{70DBFBC5-BFFA-4A86-92C2-38A37C3BA021}" srcOrd="2" destOrd="0" presId="urn:microsoft.com/office/officeart/2018/5/layout/IconCircleLabelList"/>
    <dgm:cxn modelId="{F164719F-7101-45CD-A550-3F7D6FC08BBC}" type="presParOf" srcId="{862E03AE-4DC1-45B4-ACA6-12DC9646DF09}" destId="{164D16BE-1508-46AB-8E58-77F8E5A2FFC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218EEA-DE0C-41D3-B4F7-1894427CE0B0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5686425-0AC4-4B07-80C0-FCEC8C0B6834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 w="31750" cap="sq" cmpd="dbl">
          <a:solidFill>
            <a:schemeClr val="bg1"/>
          </a:solidFill>
          <a:prstDash val="solid"/>
          <a:miter lim="800000"/>
        </a:ln>
        <a:effectLst/>
      </dgm:spPr>
      <dgm:t>
        <a:bodyPr rtlCol="0" anchor="ctr"/>
        <a:lstStyle/>
        <a:p>
          <a:pPr marL="0" algn="ctr" defTabSz="914400" rtl="0" eaLnBrk="1" latinLnBrk="0" hangingPunct="1">
            <a:lnSpc>
              <a:spcPct val="100000"/>
            </a:lnSpc>
          </a:pP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What are the most important things that differentiates your subject or big idea…</a:t>
          </a:r>
        </a:p>
      </dgm:t>
    </dgm:pt>
    <dgm:pt modelId="{AB2081A5-140C-4D96-966D-EB4D6A4A685A}" type="parTrans" cxnId="{0A55E2F4-0145-414F-BB7B-CF4F9F608EF3}">
      <dgm:prSet/>
      <dgm:spPr/>
      <dgm:t>
        <a:bodyPr/>
        <a:lstStyle/>
        <a:p>
          <a:pPr algn="ctr"/>
          <a:endParaRPr lang="en-US" sz="1800" b="0"/>
        </a:p>
      </dgm:t>
    </dgm:pt>
    <dgm:pt modelId="{D578F562-C747-45BE-86CC-F1427EB9E84A}" type="sibTrans" cxnId="{0A55E2F4-0145-414F-BB7B-CF4F9F608EF3}">
      <dgm:prSet custT="1"/>
      <dgm:spPr>
        <a:solidFill>
          <a:schemeClr val="accent1"/>
        </a:solidFill>
        <a:ln>
          <a:noFill/>
        </a:ln>
        <a:effectLst/>
      </dgm:spPr>
      <dgm:t>
        <a:bodyPr/>
        <a:lstStyle/>
        <a:p>
          <a:pPr algn="ctr"/>
          <a:endParaRPr lang="en-US" sz="1800" b="0" dirty="0"/>
        </a:p>
      </dgm:t>
    </dgm:pt>
    <dgm:pt modelId="{2D67BA48-A9CD-4D21-BE19-1983971FF114}">
      <dgm:prSet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>
        <a:noFill/>
        <a:ln w="31750" cap="sq" cmpd="dbl">
          <a:solidFill>
            <a:schemeClr val="bg1"/>
          </a:solidFill>
          <a:prstDash val="solid"/>
          <a:miter lim="800000"/>
        </a:ln>
        <a:effectLst/>
      </dgm:spPr>
      <dgm:t>
        <a:bodyPr rtlCol="0" anchor="ctr"/>
        <a:lstStyle/>
        <a:p>
          <a:pPr marL="0" algn="ctr" defTabSz="914400" rtl="0" eaLnBrk="1" latinLnBrk="0" hangingPunct="1">
            <a:lnSpc>
              <a:spcPct val="100000"/>
            </a:lnSpc>
          </a:pP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…from another contrasting or competing subject or idea.</a:t>
          </a:r>
        </a:p>
      </dgm:t>
    </dgm:pt>
    <dgm:pt modelId="{B2A19CE4-1272-4DEB-AA4F-CEDE9B6ABC96}" type="parTrans" cxnId="{00EB1689-AAD4-4626-BC8D-E543DD57F07F}">
      <dgm:prSet/>
      <dgm:spPr/>
      <dgm:t>
        <a:bodyPr/>
        <a:lstStyle/>
        <a:p>
          <a:pPr algn="ctr"/>
          <a:endParaRPr lang="en-US" sz="1800" b="0"/>
        </a:p>
      </dgm:t>
    </dgm:pt>
    <dgm:pt modelId="{05202289-7393-43EF-AF97-4A6E6730B3E7}" type="sibTrans" cxnId="{00EB1689-AAD4-4626-BC8D-E543DD57F07F}">
      <dgm:prSet/>
      <dgm:spPr/>
      <dgm:t>
        <a:bodyPr/>
        <a:lstStyle/>
        <a:p>
          <a:pPr algn="ctr"/>
          <a:endParaRPr lang="en-US" sz="1800" b="0"/>
        </a:p>
      </dgm:t>
    </dgm:pt>
    <dgm:pt modelId="{B1DE84B9-B941-407B-BA58-86DEAF7E8166}" type="pres">
      <dgm:prSet presAssocID="{A2218EEA-DE0C-41D3-B4F7-1894427CE0B0}" presName="outerComposite" presStyleCnt="0">
        <dgm:presLayoutVars>
          <dgm:chMax val="5"/>
          <dgm:dir/>
          <dgm:resizeHandles val="exact"/>
        </dgm:presLayoutVars>
      </dgm:prSet>
      <dgm:spPr/>
    </dgm:pt>
    <dgm:pt modelId="{CEA415AF-CC69-4B2B-9BD9-A0388344DE66}" type="pres">
      <dgm:prSet presAssocID="{A2218EEA-DE0C-41D3-B4F7-1894427CE0B0}" presName="dummyMaxCanvas" presStyleCnt="0">
        <dgm:presLayoutVars/>
      </dgm:prSet>
      <dgm:spPr/>
    </dgm:pt>
    <dgm:pt modelId="{F74C04AE-49DA-41A4-87AE-60BCCD3FB78B}" type="pres">
      <dgm:prSet presAssocID="{A2218EEA-DE0C-41D3-B4F7-1894427CE0B0}" presName="TwoNodes_1" presStyleLbl="node1" presStyleIdx="0" presStyleCnt="2">
        <dgm:presLayoutVars>
          <dgm:bulletEnabled val="1"/>
        </dgm:presLayoutVars>
      </dgm:prSet>
      <dgm:spPr>
        <a:xfrm>
          <a:off x="0" y="0"/>
          <a:ext cx="5960514" cy="1836794"/>
        </a:xfrm>
        <a:prstGeom prst="rect">
          <a:avLst/>
        </a:prstGeom>
      </dgm:spPr>
    </dgm:pt>
    <dgm:pt modelId="{EED074AE-B836-492D-BB54-47FA9AC9FAAE}" type="pres">
      <dgm:prSet presAssocID="{A2218EEA-DE0C-41D3-B4F7-1894427CE0B0}" presName="TwoNodes_2" presStyleLbl="node1" presStyleIdx="1" presStyleCnt="2">
        <dgm:presLayoutVars>
          <dgm:bulletEnabled val="1"/>
        </dgm:presLayoutVars>
      </dgm:prSet>
      <dgm:spPr>
        <a:xfrm>
          <a:off x="1051855" y="2244971"/>
          <a:ext cx="5960514" cy="1836794"/>
        </a:xfrm>
        <a:prstGeom prst="rect">
          <a:avLst/>
        </a:prstGeom>
      </dgm:spPr>
    </dgm:pt>
    <dgm:pt modelId="{7ED922AF-24FA-4E63-9C58-F25013DF390E}" type="pres">
      <dgm:prSet presAssocID="{A2218EEA-DE0C-41D3-B4F7-1894427CE0B0}" presName="TwoConn_1-2" presStyleLbl="fgAccFollowNode1" presStyleIdx="0" presStyleCnt="1" custAng="5400000" custScaleX="46272" custScaleY="46272" custLinFactX="-87322" custLinFactNeighborX="-100000" custLinFactNeighborY="6437">
        <dgm:presLayoutVars>
          <dgm:bulletEnabled val="1"/>
        </dgm:presLayoutVars>
      </dgm:prSet>
      <dgm:spPr>
        <a:prstGeom prst="homePlate">
          <a:avLst/>
        </a:prstGeom>
      </dgm:spPr>
    </dgm:pt>
    <dgm:pt modelId="{4E740519-D4D8-4B8B-BB26-376802D73EAE}" type="pres">
      <dgm:prSet presAssocID="{A2218EEA-DE0C-41D3-B4F7-1894427CE0B0}" presName="TwoNodes_1_text" presStyleLbl="node1" presStyleIdx="1" presStyleCnt="2">
        <dgm:presLayoutVars>
          <dgm:bulletEnabled val="1"/>
        </dgm:presLayoutVars>
      </dgm:prSet>
      <dgm:spPr/>
    </dgm:pt>
    <dgm:pt modelId="{2B249FF2-5018-464F-9956-87D8FFAA1908}" type="pres">
      <dgm:prSet presAssocID="{A2218EEA-DE0C-41D3-B4F7-1894427CE0B0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0310B729-6676-482C-AE82-89A82C24A740}" type="presOf" srcId="{2D67BA48-A9CD-4D21-BE19-1983971FF114}" destId="{EED074AE-B836-492D-BB54-47FA9AC9FAAE}" srcOrd="0" destOrd="0" presId="urn:microsoft.com/office/officeart/2005/8/layout/vProcess5"/>
    <dgm:cxn modelId="{77A2264E-4730-4E66-B0DC-D6563AEE7266}" type="presOf" srcId="{2D67BA48-A9CD-4D21-BE19-1983971FF114}" destId="{2B249FF2-5018-464F-9956-87D8FFAA1908}" srcOrd="1" destOrd="0" presId="urn:microsoft.com/office/officeart/2005/8/layout/vProcess5"/>
    <dgm:cxn modelId="{00EB1689-AAD4-4626-BC8D-E543DD57F07F}" srcId="{A2218EEA-DE0C-41D3-B4F7-1894427CE0B0}" destId="{2D67BA48-A9CD-4D21-BE19-1983971FF114}" srcOrd="1" destOrd="0" parTransId="{B2A19CE4-1272-4DEB-AA4F-CEDE9B6ABC96}" sibTransId="{05202289-7393-43EF-AF97-4A6E6730B3E7}"/>
    <dgm:cxn modelId="{2277B295-DB0E-4184-9AC5-F5463DDA0EC6}" type="presOf" srcId="{A2218EEA-DE0C-41D3-B4F7-1894427CE0B0}" destId="{B1DE84B9-B941-407B-BA58-86DEAF7E8166}" srcOrd="0" destOrd="0" presId="urn:microsoft.com/office/officeart/2005/8/layout/vProcess5"/>
    <dgm:cxn modelId="{D89621A5-2EEE-4451-B6AB-3CDECCD72912}" type="presOf" srcId="{75686425-0AC4-4B07-80C0-FCEC8C0B6834}" destId="{F74C04AE-49DA-41A4-87AE-60BCCD3FB78B}" srcOrd="0" destOrd="0" presId="urn:microsoft.com/office/officeart/2005/8/layout/vProcess5"/>
    <dgm:cxn modelId="{8E3EDBB6-89C1-4210-92A2-3236A87DBF10}" type="presOf" srcId="{75686425-0AC4-4B07-80C0-FCEC8C0B6834}" destId="{4E740519-D4D8-4B8B-BB26-376802D73EAE}" srcOrd="1" destOrd="0" presId="urn:microsoft.com/office/officeart/2005/8/layout/vProcess5"/>
    <dgm:cxn modelId="{7BBCD2BD-6D02-4186-8F07-C2DD974568A2}" type="presOf" srcId="{D578F562-C747-45BE-86CC-F1427EB9E84A}" destId="{7ED922AF-24FA-4E63-9C58-F25013DF390E}" srcOrd="0" destOrd="0" presId="urn:microsoft.com/office/officeart/2005/8/layout/vProcess5"/>
    <dgm:cxn modelId="{0A55E2F4-0145-414F-BB7B-CF4F9F608EF3}" srcId="{A2218EEA-DE0C-41D3-B4F7-1894427CE0B0}" destId="{75686425-0AC4-4B07-80C0-FCEC8C0B6834}" srcOrd="0" destOrd="0" parTransId="{AB2081A5-140C-4D96-966D-EB4D6A4A685A}" sibTransId="{D578F562-C747-45BE-86CC-F1427EB9E84A}"/>
    <dgm:cxn modelId="{E20C174C-9942-4A8A-9927-D5071FCCC15C}" type="presParOf" srcId="{B1DE84B9-B941-407B-BA58-86DEAF7E8166}" destId="{CEA415AF-CC69-4B2B-9BD9-A0388344DE66}" srcOrd="0" destOrd="0" presId="urn:microsoft.com/office/officeart/2005/8/layout/vProcess5"/>
    <dgm:cxn modelId="{12732B72-D15D-4FFE-82BF-982444EA2357}" type="presParOf" srcId="{B1DE84B9-B941-407B-BA58-86DEAF7E8166}" destId="{F74C04AE-49DA-41A4-87AE-60BCCD3FB78B}" srcOrd="1" destOrd="0" presId="urn:microsoft.com/office/officeart/2005/8/layout/vProcess5"/>
    <dgm:cxn modelId="{B0C2FD0A-4AED-42C7-A875-019F3FF773B0}" type="presParOf" srcId="{B1DE84B9-B941-407B-BA58-86DEAF7E8166}" destId="{EED074AE-B836-492D-BB54-47FA9AC9FAAE}" srcOrd="2" destOrd="0" presId="urn:microsoft.com/office/officeart/2005/8/layout/vProcess5"/>
    <dgm:cxn modelId="{EF00230C-392A-4FB3-84A2-497EBE633E66}" type="presParOf" srcId="{B1DE84B9-B941-407B-BA58-86DEAF7E8166}" destId="{7ED922AF-24FA-4E63-9C58-F25013DF390E}" srcOrd="3" destOrd="0" presId="urn:microsoft.com/office/officeart/2005/8/layout/vProcess5"/>
    <dgm:cxn modelId="{DD8ACEBB-D99D-454E-9708-43BC40E713A3}" type="presParOf" srcId="{B1DE84B9-B941-407B-BA58-86DEAF7E8166}" destId="{4E740519-D4D8-4B8B-BB26-376802D73EAE}" srcOrd="4" destOrd="0" presId="urn:microsoft.com/office/officeart/2005/8/layout/vProcess5"/>
    <dgm:cxn modelId="{6FB208DD-2A01-45DE-B73B-F606A03B0823}" type="presParOf" srcId="{B1DE84B9-B941-407B-BA58-86DEAF7E8166}" destId="{2B249FF2-5018-464F-9956-87D8FFAA1908}" srcOrd="5" destOrd="0" presId="urn:microsoft.com/office/officeart/2005/8/layout/vProcess5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3085546-7C7C-4B3E-ABEB-2669F1A65FB2}" type="doc">
      <dgm:prSet loTypeId="urn:microsoft.com/office/officeart/2017/3/layout/DropPin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CEA5FC-4640-45AF-B712-7A4FD94AEF0D}">
      <dgm:prSet phldrT="[Text]" custT="1"/>
      <dgm:spPr/>
      <dgm:t>
        <a:bodyPr/>
        <a:lstStyle/>
        <a:p>
          <a:pPr>
            <a:defRPr b="1"/>
          </a:pPr>
          <a:r>
            <a:rPr lang="en-US" sz="1600" b="1" dirty="0">
              <a:solidFill>
                <a:schemeClr val="accent3">
                  <a:lumMod val="75000"/>
                </a:schemeClr>
              </a:solidFill>
            </a:rPr>
            <a:t>Q1</a:t>
          </a:r>
          <a:br>
            <a:rPr lang="en-US" sz="11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dirty="0">
              <a:solidFill>
                <a:schemeClr val="accent3">
                  <a:lumMod val="75000"/>
                </a:schemeClr>
              </a:solidFill>
            </a:rPr>
            <a:t>2OYY</a:t>
          </a:r>
        </a:p>
      </dgm:t>
    </dgm:pt>
    <dgm:pt modelId="{929A5FD9-0612-4B79-9B59-C3C36D34A069}" type="parTrans" cxnId="{DBD99269-D7F7-4B47-B17B-A5AE402751D9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0A99745B-BB5C-49B3-A782-8DB57641F6C9}" type="sibTrans" cxnId="{DBD99269-D7F7-4B47-B17B-A5AE402751D9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831701CF-77C7-46C0-A913-8CC39517BAB8}">
      <dgm:prSet phldrT="[Text]"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13FBC60D-3EA6-4496-BA97-C1AE8C7F8961}" type="parTrans" cxnId="{39A11E5C-7A57-4117-A6DF-36000C29509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75156CDF-E17B-4DAD-AE37-EA44D7F37090}" type="sibTrans" cxnId="{39A11E5C-7A57-4117-A6DF-36000C29509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096A9AF0-0DAE-4EB3-B448-4501DA034F4A}">
      <dgm:prSet phldrT="[Text]" custT="1"/>
      <dgm:spPr/>
      <dgm:t>
        <a:bodyPr/>
        <a:lstStyle/>
        <a:p>
          <a:pPr>
            <a:defRPr b="1"/>
          </a:pPr>
          <a:r>
            <a:rPr lang="en-US" sz="1600" b="1" dirty="0">
              <a:solidFill>
                <a:schemeClr val="accent3">
                  <a:lumMod val="75000"/>
                </a:schemeClr>
              </a:solidFill>
            </a:rPr>
            <a:t>Q2</a:t>
          </a:r>
          <a:br>
            <a:rPr lang="en-US" sz="11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dirty="0">
              <a:solidFill>
                <a:schemeClr val="accent3">
                  <a:lumMod val="75000"/>
                </a:schemeClr>
              </a:solidFill>
            </a:rPr>
            <a:t>20YY</a:t>
          </a:r>
        </a:p>
      </dgm:t>
    </dgm:pt>
    <dgm:pt modelId="{8CE6ABD6-768E-42C8-9029-C3B5F278B21C}" type="parTrans" cxnId="{CA0753BD-DB60-4D68-8486-5B376B839B26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6B0D7DA9-E6ED-4137-9716-F48BF62327A8}" type="sibTrans" cxnId="{CA0753BD-DB60-4D68-8486-5B376B839B26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CA6B1BA0-B2FC-48AD-8EDA-F4AAA4AF2782}">
      <dgm:prSet custT="1"/>
      <dgm:spPr/>
      <dgm:t>
        <a:bodyPr/>
        <a:lstStyle/>
        <a:p>
          <a:pPr>
            <a:defRPr b="1"/>
          </a:pPr>
          <a:r>
            <a:rPr lang="en-US" sz="1600" b="1" dirty="0">
              <a:solidFill>
                <a:schemeClr val="accent3">
                  <a:lumMod val="75000"/>
                </a:schemeClr>
              </a:solidFill>
            </a:rPr>
            <a:t>Q3</a:t>
          </a:r>
          <a:br>
            <a:rPr lang="en-US" sz="11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dirty="0">
              <a:solidFill>
                <a:schemeClr val="accent3">
                  <a:lumMod val="75000"/>
                </a:schemeClr>
              </a:solidFill>
            </a:rPr>
            <a:t>20YY</a:t>
          </a:r>
        </a:p>
      </dgm:t>
    </dgm:pt>
    <dgm:pt modelId="{D7D3AA07-BCB9-4212-A556-E90870FB1413}" type="parTrans" cxnId="{CD6B6EE8-3813-4EF1-BFEC-C005A3326D63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39FB540D-D808-4040-9A37-0AC474C0212F}" type="sibTrans" cxnId="{CD6B6EE8-3813-4EF1-BFEC-C005A3326D63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92921081-529B-4D1C-83A4-C416BB4C5224}">
      <dgm:prSet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5AD2C2F8-A1D7-469B-93D8-B578BEFE51F8}" type="parTrans" cxnId="{B05C4C7C-FEB8-4825-98A0-C38D3021918A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ECC13403-1F53-4ED4-AE4F-334EEC7C8710}" type="sibTrans" cxnId="{B05C4C7C-FEB8-4825-98A0-C38D3021918A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3CB04A44-4013-4CA7-90FD-29AFC3C15E37}">
      <dgm:prSet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ECEE936A-E3CC-4209-BECC-1CD0C85A2B72}" type="parTrans" cxnId="{24A8F052-3377-4BA4-8C62-CCF5039C85D7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D7A8F7A0-47A3-4464-B3B7-E0806DF46627}" type="sibTrans" cxnId="{24A8F052-3377-4BA4-8C62-CCF5039C85D7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212ADAAB-D5CB-4BBC-8DAF-7340FD334994}">
      <dgm:prSet custT="1"/>
      <dgm:spPr/>
      <dgm:t>
        <a:bodyPr/>
        <a:lstStyle/>
        <a:p>
          <a:pPr>
            <a:defRPr b="1"/>
          </a:pPr>
          <a:r>
            <a:rPr lang="en-US" sz="1600" b="1" dirty="0">
              <a:solidFill>
                <a:schemeClr val="accent3">
                  <a:lumMod val="75000"/>
                </a:schemeClr>
              </a:solidFill>
            </a:rPr>
            <a:t>Q4</a:t>
          </a:r>
          <a:br>
            <a:rPr lang="en-US" sz="11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dirty="0">
              <a:solidFill>
                <a:schemeClr val="accent3">
                  <a:lumMod val="75000"/>
                </a:schemeClr>
              </a:solidFill>
            </a:rPr>
            <a:t>20YY</a:t>
          </a:r>
        </a:p>
      </dgm:t>
    </dgm:pt>
    <dgm:pt modelId="{45F6D312-A686-491E-95E3-EFB9640CC472}" type="parTrans" cxnId="{C8C7266C-2A0C-476A-85B3-F12BE2521F4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AB2787E4-2A8B-428D-A4AE-2B14DCFFC4E7}" type="sibTrans" cxnId="{C8C7266C-2A0C-476A-85B3-F12BE2521F4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2AEE5C11-34AE-4EB7-8907-9BED418EA471}">
      <dgm:prSet/>
      <dgm:spPr/>
      <dgm:t>
        <a:bodyPr/>
        <a:lstStyle/>
        <a:p>
          <a:r>
            <a:rPr lang="en-US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2E14AD1F-C7EA-45AE-ADC0-0EE92A6516CB}" type="parTrans" cxnId="{DD687B5C-28C8-4088-99B8-D375C5FDAE4A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F36FDDA0-6B91-47CB-8114-B6F076E55FC8}" type="sibTrans" cxnId="{DD687B5C-28C8-4088-99B8-D375C5FDAE4A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A2560FD2-F12F-4A06-A96F-B86674952111}">
      <dgm:prSet/>
      <dgm:spPr/>
      <dgm:t>
        <a:bodyPr/>
        <a:lstStyle/>
        <a:p>
          <a:pPr>
            <a:defRPr b="1"/>
          </a:pPr>
          <a:r>
            <a:rPr lang="en-US" b="0" i="0" dirty="0">
              <a:solidFill>
                <a:schemeClr val="accent3">
                  <a:lumMod val="75000"/>
                </a:schemeClr>
              </a:solidFill>
            </a:rPr>
            <a:t>Major milestone</a:t>
          </a:r>
        </a:p>
      </dgm:t>
    </dgm:pt>
    <dgm:pt modelId="{96173659-138A-4A00-AE0B-9063EA9393A6}" type="parTrans" cxnId="{F9D8B584-9399-4A2B-8ADC-F71293A4822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D3C3BC3F-2256-4FBC-AFA5-0D035E3EACD7}" type="sibTrans" cxnId="{F9D8B584-9399-4A2B-8ADC-F71293A4822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683CC5F6-E9B5-49F2-909E-A68D38896308}">
      <dgm:prSet/>
      <dgm:spPr/>
      <dgm:t>
        <a:bodyPr/>
        <a:lstStyle/>
        <a:p>
          <a:pPr>
            <a:defRPr b="1"/>
          </a:pPr>
          <a:r>
            <a:rPr lang="en-US" b="0" i="0" dirty="0">
              <a:solidFill>
                <a:schemeClr val="accent3">
                  <a:lumMod val="75000"/>
                </a:schemeClr>
              </a:solidFill>
            </a:rPr>
            <a:t>Major milestone</a:t>
          </a:r>
        </a:p>
      </dgm:t>
    </dgm:pt>
    <dgm:pt modelId="{4C61DDEE-8BBF-4CBF-B066-7E60B6DF0A11}" type="sibTrans" cxnId="{59786CF9-070F-4821-A4E9-D33DB930D8D2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15BFC747-B881-4328-BFBE-9BC128388CC6}" type="parTrans" cxnId="{59786CF9-070F-4821-A4E9-D33DB930D8D2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4EA069F3-397F-40D5-94A6-32C3E355C277}">
      <dgm:prSet/>
      <dgm:spPr/>
      <dgm:t>
        <a:bodyPr anchor="t"/>
        <a:lstStyle/>
        <a:p>
          <a:r>
            <a:rPr lang="en-US" i="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2F99115B-608E-4E08-A503-B74879A76D07}" type="parTrans" cxnId="{BC5A70C8-9D97-4922-BCDB-6316D191C527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E94D5EF7-F47C-476C-A5FE-1C35261B578A}" type="sibTrans" cxnId="{BC5A70C8-9D97-4922-BCDB-6316D191C527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1E529C6E-C939-479A-A075-9E9B02837B50}">
      <dgm:prSet/>
      <dgm:spPr/>
      <dgm:t>
        <a:bodyPr anchor="b"/>
        <a:lstStyle/>
        <a:p>
          <a:r>
            <a:rPr lang="en-US" i="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gm:t>
    </dgm:pt>
    <dgm:pt modelId="{46B3C017-F97A-4640-992A-33AEE06B2EFC}" type="parTrans" cxnId="{99746BB5-7122-43B8-8680-CF610F03585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192E80CB-2667-481C-8244-6EC4AEED1BC2}" type="sibTrans" cxnId="{99746BB5-7122-43B8-8680-CF610F03585C}">
      <dgm:prSet/>
      <dgm:spPr/>
      <dgm:t>
        <a:bodyPr/>
        <a:lstStyle/>
        <a:p>
          <a:endParaRPr lang="en-US">
            <a:solidFill>
              <a:schemeClr val="accent3">
                <a:lumMod val="75000"/>
              </a:schemeClr>
            </a:solidFill>
          </a:endParaRPr>
        </a:p>
      </dgm:t>
    </dgm:pt>
    <dgm:pt modelId="{7A5D3400-AF5B-4297-8592-4C1EDB9D0973}" type="pres">
      <dgm:prSet presAssocID="{63085546-7C7C-4B3E-ABEB-2669F1A65FB2}" presName="root" presStyleCnt="0">
        <dgm:presLayoutVars>
          <dgm:chMax/>
          <dgm:chPref/>
          <dgm:animLvl val="lvl"/>
        </dgm:presLayoutVars>
      </dgm:prSet>
      <dgm:spPr/>
    </dgm:pt>
    <dgm:pt modelId="{BD204284-1F7C-4D58-BC79-8C2DEE7E9FAF}" type="pres">
      <dgm:prSet presAssocID="{63085546-7C7C-4B3E-ABEB-2669F1A65FB2}" presName="divider" presStyleLbl="fgAcc1" presStyleIdx="0" presStyleCnt="7" custSzY="428624"/>
      <dgm:spPr>
        <a:prstGeom prst="homePlate">
          <a:avLst/>
        </a:prstGeom>
        <a:solidFill>
          <a:schemeClr val="accent3">
            <a:lumMod val="50000"/>
          </a:schemeClr>
        </a:solidFill>
        <a:ln w="12700" cap="flat" cmpd="sng" algn="ctr">
          <a:noFill/>
          <a:prstDash val="solid"/>
          <a:miter lim="800000"/>
          <a:tailEnd type="arrow" w="sm" len="sm"/>
        </a:ln>
        <a:effectLst/>
      </dgm:spPr>
    </dgm:pt>
    <dgm:pt modelId="{46A6B157-7198-41C4-9D25-C4F8885F1B6F}" type="pres">
      <dgm:prSet presAssocID="{63085546-7C7C-4B3E-ABEB-2669F1A65FB2}" presName="nodes" presStyleCnt="0">
        <dgm:presLayoutVars>
          <dgm:chMax/>
          <dgm:chPref/>
          <dgm:animLvl val="lvl"/>
        </dgm:presLayoutVars>
      </dgm:prSet>
      <dgm:spPr/>
    </dgm:pt>
    <dgm:pt modelId="{578E6A06-6F61-48BD-9F1A-48E731D6E26D}" type="pres">
      <dgm:prSet presAssocID="{9DCEA5FC-4640-45AF-B712-7A4FD94AEF0D}" presName="composite" presStyleCnt="0"/>
      <dgm:spPr/>
    </dgm:pt>
    <dgm:pt modelId="{9F727168-E825-43C1-AF50-41E115F59C0C}" type="pres">
      <dgm:prSet presAssocID="{9DCEA5FC-4640-45AF-B712-7A4FD94AEF0D}" presName="ConnectorPoint" presStyleLbl="lnNode1" presStyleIdx="0" presStyleCnt="6"/>
      <dgm:spPr>
        <a:prstGeom prst="rect">
          <a:avLst/>
        </a:prstGeom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gm:spPr>
    </dgm:pt>
    <dgm:pt modelId="{0C380CA5-521A-4949-A022-450DA9C217F5}" type="pres">
      <dgm:prSet presAssocID="{9DCEA5FC-4640-45AF-B712-7A4FD94AEF0D}" presName="DropPinPlaceHolder" presStyleCnt="0"/>
      <dgm:spPr/>
    </dgm:pt>
    <dgm:pt modelId="{19EF924A-339B-436A-9151-9C7B0B0377B9}" type="pres">
      <dgm:prSet presAssocID="{9DCEA5FC-4640-45AF-B712-7A4FD94AEF0D}" presName="DropPin" presStyleLbl="alignNode1" presStyleIdx="0" presStyleCnt="6"/>
      <dgm:spPr>
        <a:prstGeom prst="rect">
          <a:avLst/>
        </a:prstGeom>
        <a:solidFill>
          <a:schemeClr val="accent2"/>
        </a:solidFill>
        <a:ln>
          <a:solidFill>
            <a:schemeClr val="bg1">
              <a:lumMod val="95000"/>
            </a:schemeClr>
          </a:solidFill>
        </a:ln>
      </dgm:spPr>
    </dgm:pt>
    <dgm:pt modelId="{846B4BA4-33F0-43CE-A60E-B95E195AD5A9}" type="pres">
      <dgm:prSet presAssocID="{9DCEA5FC-4640-45AF-B712-7A4FD94AEF0D}" presName="Ellipse" presStyleLbl="fgAcc1" presStyleIdx="1" presStyleCnt="7"/>
      <dgm:spPr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A782CF5D-A585-4990-846A-5EDBD19A9BDB}" type="pres">
      <dgm:prSet presAssocID="{9DCEA5FC-4640-45AF-B712-7A4FD94AEF0D}" presName="L2TextContainer" presStyleLbl="revTx" presStyleIdx="0" presStyleCnt="12">
        <dgm:presLayoutVars>
          <dgm:bulletEnabled val="1"/>
        </dgm:presLayoutVars>
      </dgm:prSet>
      <dgm:spPr/>
    </dgm:pt>
    <dgm:pt modelId="{85C50C56-6DC8-4C47-8DBC-4FD6B1554AA4}" type="pres">
      <dgm:prSet presAssocID="{9DCEA5FC-4640-45AF-B712-7A4FD94AEF0D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4F322B1B-F357-4BCD-BF34-8A0D705A1CE7}" type="pres">
      <dgm:prSet presAssocID="{9DCEA5FC-4640-45AF-B712-7A4FD94AEF0D}" presName="ConnectLine" presStyleLbl="sibTrans1D1" presStyleIdx="0" presStyleCnt="6"/>
      <dgm:spPr>
        <a:xfrm>
          <a:off x="193743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gm:spPr>
    </dgm:pt>
    <dgm:pt modelId="{9FF32B1E-94FD-475E-9959-8E0546070C5B}" type="pres">
      <dgm:prSet presAssocID="{9DCEA5FC-4640-45AF-B712-7A4FD94AEF0D}" presName="EmptyPlaceHolder" presStyleCnt="0"/>
      <dgm:spPr/>
    </dgm:pt>
    <dgm:pt modelId="{C9E000F5-B650-46EB-A3B0-FBA6593CE548}" type="pres">
      <dgm:prSet presAssocID="{0A99745B-BB5C-49B3-A782-8DB57641F6C9}" presName="spaceBetweenRectangles" presStyleCnt="0"/>
      <dgm:spPr/>
    </dgm:pt>
    <dgm:pt modelId="{64373A7D-C7A5-4C0C-9781-58743159539A}" type="pres">
      <dgm:prSet presAssocID="{096A9AF0-0DAE-4EB3-B448-4501DA034F4A}" presName="composite" presStyleCnt="0"/>
      <dgm:spPr/>
    </dgm:pt>
    <dgm:pt modelId="{B57996C3-16BE-4CEB-B9E2-6FFC42938F41}" type="pres">
      <dgm:prSet presAssocID="{096A9AF0-0DAE-4EB3-B448-4501DA034F4A}" presName="ConnectorPoint" presStyleLbl="lnNode1" presStyleIdx="1" presStyleCnt="6"/>
      <dgm:spPr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BC71368F-DA7E-405D-93AC-3A6767BF9FC6}" type="pres">
      <dgm:prSet presAssocID="{096A9AF0-0DAE-4EB3-B448-4501DA034F4A}" presName="DropPinPlaceHolder" presStyleCnt="0"/>
      <dgm:spPr/>
    </dgm:pt>
    <dgm:pt modelId="{5B4632EA-1574-417A-A3FA-D711159FBAD1}" type="pres">
      <dgm:prSet presAssocID="{096A9AF0-0DAE-4EB3-B448-4501DA034F4A}" presName="DropPin" presStyleLbl="alignNode1" presStyleIdx="1" presStyleCnt="6"/>
      <dgm:spPr>
        <a:prstGeom prst="rect">
          <a:avLst/>
        </a:prstGeom>
        <a:solidFill>
          <a:schemeClr val="accent2"/>
        </a:solidFill>
        <a:ln>
          <a:solidFill>
            <a:schemeClr val="bg1">
              <a:lumMod val="95000"/>
            </a:schemeClr>
          </a:solidFill>
        </a:ln>
      </dgm:spPr>
    </dgm:pt>
    <dgm:pt modelId="{032E0966-F86B-4BBD-BE80-8FAB861AF0E8}" type="pres">
      <dgm:prSet presAssocID="{096A9AF0-0DAE-4EB3-B448-4501DA034F4A}" presName="Ellipse" presStyleLbl="fgAcc1" presStyleIdx="2" presStyleCnt="7"/>
      <dgm:spPr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B608C5A1-CE9E-4410-9F2F-F714CC6AB069}" type="pres">
      <dgm:prSet presAssocID="{096A9AF0-0DAE-4EB3-B448-4501DA034F4A}" presName="L2TextContainer" presStyleLbl="revTx" presStyleIdx="2" presStyleCnt="12">
        <dgm:presLayoutVars>
          <dgm:bulletEnabled val="1"/>
        </dgm:presLayoutVars>
      </dgm:prSet>
      <dgm:spPr/>
    </dgm:pt>
    <dgm:pt modelId="{C1E34084-406C-48D5-88FE-7226282DBC49}" type="pres">
      <dgm:prSet presAssocID="{096A9AF0-0DAE-4EB3-B448-4501DA034F4A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33168228-1414-4AAF-B7E5-C08A80BBB2F1}" type="pres">
      <dgm:prSet presAssocID="{096A9AF0-0DAE-4EB3-B448-4501DA034F4A}" presName="ConnectLine" presStyleLbl="sibTrans1D1" presStyleIdx="1" presStyleCnt="6"/>
      <dgm:spPr>
        <a:xfrm>
          <a:off x="1619282" y="1816893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gm:spPr>
    </dgm:pt>
    <dgm:pt modelId="{C791BCDD-76D3-4E0E-98B9-0C4903CF0E94}" type="pres">
      <dgm:prSet presAssocID="{096A9AF0-0DAE-4EB3-B448-4501DA034F4A}" presName="EmptyPlaceHolder" presStyleCnt="0"/>
      <dgm:spPr/>
    </dgm:pt>
    <dgm:pt modelId="{3B1DA912-FDB7-4F73-8823-B30C56F7DE86}" type="pres">
      <dgm:prSet presAssocID="{6B0D7DA9-E6ED-4137-9716-F48BF62327A8}" presName="spaceBetweenRectangles" presStyleCnt="0"/>
      <dgm:spPr/>
    </dgm:pt>
    <dgm:pt modelId="{DCEEC7C0-6CAC-4153-B66A-D920E3B7F504}" type="pres">
      <dgm:prSet presAssocID="{683CC5F6-E9B5-49F2-909E-A68D38896308}" presName="composite" presStyleCnt="0"/>
      <dgm:spPr/>
    </dgm:pt>
    <dgm:pt modelId="{56361E50-9FEC-48AD-A369-C1A8379B35EC}" type="pres">
      <dgm:prSet presAssocID="{683CC5F6-E9B5-49F2-909E-A68D38896308}" presName="ConnectorPoint" presStyleLbl="lnNode1" presStyleIdx="2" presStyleCnt="6"/>
      <dgm:spPr>
        <a:prstGeom prst="rect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gm:spPr>
    </dgm:pt>
    <dgm:pt modelId="{70AC7E27-D774-4261-A80F-683BBD09A81D}" type="pres">
      <dgm:prSet presAssocID="{683CC5F6-E9B5-49F2-909E-A68D38896308}" presName="DropPinPlaceHolder" presStyleCnt="0"/>
      <dgm:spPr/>
    </dgm:pt>
    <dgm:pt modelId="{7BC09B8D-1C75-4604-9F35-AEC078447C45}" type="pres">
      <dgm:prSet presAssocID="{683CC5F6-E9B5-49F2-909E-A68D38896308}" presName="DropPin" presStyleLbl="alignNode1" presStyleIdx="2" presStyleCnt="6" custAng="13500000"/>
      <dgm:spPr>
        <a:prstGeom prst="rect">
          <a:avLst/>
        </a:prstGeom>
        <a:solidFill>
          <a:schemeClr val="accent3"/>
        </a:solidFill>
        <a:ln>
          <a:noFill/>
        </a:ln>
      </dgm:spPr>
    </dgm:pt>
    <dgm:pt modelId="{DFE91A1F-E910-48AB-A4C9-128002268483}" type="pres">
      <dgm:prSet presAssocID="{683CC5F6-E9B5-49F2-909E-A68D38896308}" presName="Ellipse" presStyleLbl="fgAcc1" presStyleIdx="3" presStyleCnt="7"/>
      <dgm:spPr>
        <a:prstGeom prst="star4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FC8603F2-85FC-4134-978C-4054E468209C}" type="pres">
      <dgm:prSet presAssocID="{683CC5F6-E9B5-49F2-909E-A68D38896308}" presName="L2TextContainer" presStyleLbl="revTx" presStyleIdx="4" presStyleCnt="12">
        <dgm:presLayoutVars>
          <dgm:bulletEnabled val="1"/>
        </dgm:presLayoutVars>
      </dgm:prSet>
      <dgm:spPr/>
    </dgm:pt>
    <dgm:pt modelId="{4EB3AA5C-1289-44C6-9F3E-859ABA28E18F}" type="pres">
      <dgm:prSet presAssocID="{683CC5F6-E9B5-49F2-909E-A68D3889630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0BB03C0E-97EC-4D66-9B09-35D689DAB28C}" type="pres">
      <dgm:prSet presAssocID="{683CC5F6-E9B5-49F2-909E-A68D38896308}" presName="ConnectLine" presStyleLbl="sibTrans1D1" presStyleIdx="2" presStyleCnt="6"/>
      <dgm:spPr>
        <a:xfrm>
          <a:off x="3044820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gm:spPr>
    </dgm:pt>
    <dgm:pt modelId="{1A7A92CB-81F0-42D4-87BF-4008DEFA9CA8}" type="pres">
      <dgm:prSet presAssocID="{683CC5F6-E9B5-49F2-909E-A68D38896308}" presName="EmptyPlaceHolder" presStyleCnt="0"/>
      <dgm:spPr/>
    </dgm:pt>
    <dgm:pt modelId="{ABE3202B-256B-4398-8B41-CB40EDB06266}" type="pres">
      <dgm:prSet presAssocID="{4C61DDEE-8BBF-4CBF-B066-7E60B6DF0A11}" presName="spaceBetweenRectangles" presStyleCnt="0"/>
      <dgm:spPr/>
    </dgm:pt>
    <dgm:pt modelId="{B744CD57-FD23-4E62-9589-4CAC57B034E9}" type="pres">
      <dgm:prSet presAssocID="{CA6B1BA0-B2FC-48AD-8EDA-F4AAA4AF2782}" presName="composite" presStyleCnt="0"/>
      <dgm:spPr/>
    </dgm:pt>
    <dgm:pt modelId="{D891B168-1DA5-4124-931F-A51FCB8EFC11}" type="pres">
      <dgm:prSet presAssocID="{CA6B1BA0-B2FC-48AD-8EDA-F4AAA4AF2782}" presName="ConnectorPoint" presStyleLbl="lnNode1" presStyleIdx="3" presStyleCnt="6"/>
      <dgm:spPr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42206762-CD73-4F82-B16A-D168E2503215}" type="pres">
      <dgm:prSet presAssocID="{CA6B1BA0-B2FC-48AD-8EDA-F4AAA4AF2782}" presName="DropPinPlaceHolder" presStyleCnt="0"/>
      <dgm:spPr/>
    </dgm:pt>
    <dgm:pt modelId="{C0DBECBF-E3AA-450B-95D4-8349AA21B4F8}" type="pres">
      <dgm:prSet presAssocID="{CA6B1BA0-B2FC-48AD-8EDA-F4AAA4AF2782}" presName="DropPin" presStyleLbl="alignNode1" presStyleIdx="3" presStyleCnt="6"/>
      <dgm:spPr>
        <a:prstGeom prst="rect">
          <a:avLst/>
        </a:prstGeom>
        <a:solidFill>
          <a:schemeClr val="accent2"/>
        </a:solidFill>
        <a:ln>
          <a:solidFill>
            <a:schemeClr val="bg1">
              <a:lumMod val="95000"/>
            </a:schemeClr>
          </a:solidFill>
        </a:ln>
      </dgm:spPr>
    </dgm:pt>
    <dgm:pt modelId="{6EDDD44C-F5E4-49AD-B1D9-346B8B8AEE8F}" type="pres">
      <dgm:prSet presAssocID="{CA6B1BA0-B2FC-48AD-8EDA-F4AAA4AF2782}" presName="Ellipse" presStyleLbl="fgAcc1" presStyleIdx="4" presStyleCnt="7"/>
      <dgm:spPr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FE564261-183D-47F9-8E7E-BCFC5023A815}" type="pres">
      <dgm:prSet presAssocID="{CA6B1BA0-B2FC-48AD-8EDA-F4AAA4AF2782}" presName="L2TextContainer" presStyleLbl="revTx" presStyleIdx="6" presStyleCnt="12">
        <dgm:presLayoutVars>
          <dgm:bulletEnabled val="1"/>
        </dgm:presLayoutVars>
      </dgm:prSet>
      <dgm:spPr/>
    </dgm:pt>
    <dgm:pt modelId="{3DA36ABE-9810-4ED4-9A55-2905E7588D06}" type="pres">
      <dgm:prSet presAssocID="{CA6B1BA0-B2FC-48AD-8EDA-F4AAA4AF2782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4B9F5909-A57C-4893-9C8A-D5960FE9BE37}" type="pres">
      <dgm:prSet presAssocID="{CA6B1BA0-B2FC-48AD-8EDA-F4AAA4AF2782}" presName="ConnectLine" presStyleLbl="sibTrans1D1" presStyleIdx="3" presStyleCnt="6"/>
      <dgm:spPr>
        <a:xfrm>
          <a:off x="4470359" y="1816893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gm:spPr>
    </dgm:pt>
    <dgm:pt modelId="{DEDCEF89-DB8F-4197-B2D2-2D39426E0B96}" type="pres">
      <dgm:prSet presAssocID="{CA6B1BA0-B2FC-48AD-8EDA-F4AAA4AF2782}" presName="EmptyPlaceHolder" presStyleCnt="0"/>
      <dgm:spPr/>
    </dgm:pt>
    <dgm:pt modelId="{4A96FD2F-C127-41DC-AA54-1EEBED6BA483}" type="pres">
      <dgm:prSet presAssocID="{39FB540D-D808-4040-9A37-0AC474C0212F}" presName="spaceBetweenRectangles" presStyleCnt="0"/>
      <dgm:spPr/>
    </dgm:pt>
    <dgm:pt modelId="{A1AE2BC4-A99C-4DD3-A84D-EB3461D18287}" type="pres">
      <dgm:prSet presAssocID="{212ADAAB-D5CB-4BBC-8DAF-7340FD334994}" presName="composite" presStyleCnt="0"/>
      <dgm:spPr/>
    </dgm:pt>
    <dgm:pt modelId="{278CF1E0-B1C4-4B10-A5EC-FD7EF0557E2D}" type="pres">
      <dgm:prSet presAssocID="{212ADAAB-D5CB-4BBC-8DAF-7340FD334994}" presName="ConnectorPoint" presStyleLbl="lnNode1" presStyleIdx="4" presStyleCnt="6"/>
      <dgm:spPr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gm:spPr>
    </dgm:pt>
    <dgm:pt modelId="{27B65FB4-BE6A-41E6-BBE9-8DC9F7B73486}" type="pres">
      <dgm:prSet presAssocID="{212ADAAB-D5CB-4BBC-8DAF-7340FD334994}" presName="DropPinPlaceHolder" presStyleCnt="0"/>
      <dgm:spPr/>
    </dgm:pt>
    <dgm:pt modelId="{488CC4C6-DFBC-460C-A9ED-BEDA8CC682D4}" type="pres">
      <dgm:prSet presAssocID="{212ADAAB-D5CB-4BBC-8DAF-7340FD334994}" presName="DropPin" presStyleLbl="alignNode1" presStyleIdx="4" presStyleCnt="6"/>
      <dgm:spPr>
        <a:prstGeom prst="rect">
          <a:avLst/>
        </a:prstGeom>
        <a:solidFill>
          <a:schemeClr val="accent2"/>
        </a:solidFill>
        <a:ln>
          <a:solidFill>
            <a:schemeClr val="bg1">
              <a:lumMod val="95000"/>
            </a:schemeClr>
          </a:solidFill>
        </a:ln>
      </dgm:spPr>
    </dgm:pt>
    <dgm:pt modelId="{48CA82DA-B677-461B-A08D-337683480059}" type="pres">
      <dgm:prSet presAssocID="{212ADAAB-D5CB-4BBC-8DAF-7340FD334994}" presName="Ellipse" presStyleLbl="fgAcc1" presStyleIdx="5" presStyleCnt="7"/>
      <dgm:spPr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D1646913-A3FA-4470-A3E9-C64B0A13A62A}" type="pres">
      <dgm:prSet presAssocID="{212ADAAB-D5CB-4BBC-8DAF-7340FD334994}" presName="L2TextContainer" presStyleLbl="revTx" presStyleIdx="8" presStyleCnt="12">
        <dgm:presLayoutVars>
          <dgm:bulletEnabled val="1"/>
        </dgm:presLayoutVars>
      </dgm:prSet>
      <dgm:spPr/>
    </dgm:pt>
    <dgm:pt modelId="{6EC2FC68-E1B8-4274-8090-C2C96A4CD82C}" type="pres">
      <dgm:prSet presAssocID="{212ADAAB-D5CB-4BBC-8DAF-7340FD334994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4F41BF23-550C-4E7F-977E-3D22E3AF7B51}" type="pres">
      <dgm:prSet presAssocID="{212ADAAB-D5CB-4BBC-8DAF-7340FD334994}" presName="ConnectLine" presStyleLbl="sibTrans1D1" presStyleIdx="4" presStyleCnt="6"/>
      <dgm:spPr>
        <a:xfrm>
          <a:off x="5895897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gm:spPr>
    </dgm:pt>
    <dgm:pt modelId="{5018695D-CFD4-49F8-8967-BA8A0C0A0DE1}" type="pres">
      <dgm:prSet presAssocID="{212ADAAB-D5CB-4BBC-8DAF-7340FD334994}" presName="EmptyPlaceHolder" presStyleCnt="0"/>
      <dgm:spPr/>
    </dgm:pt>
    <dgm:pt modelId="{61EA613E-57A8-485F-A4A9-29037092E83A}" type="pres">
      <dgm:prSet presAssocID="{AB2787E4-2A8B-428D-A4AE-2B14DCFFC4E7}" presName="spaceBetweenRectangles" presStyleCnt="0"/>
      <dgm:spPr/>
    </dgm:pt>
    <dgm:pt modelId="{0F3B3032-C16A-44EB-AE28-CB7C1D797D2B}" type="pres">
      <dgm:prSet presAssocID="{A2560FD2-F12F-4A06-A96F-B86674952111}" presName="composite" presStyleCnt="0"/>
      <dgm:spPr/>
    </dgm:pt>
    <dgm:pt modelId="{A64C6D16-2F77-439A-848A-F1081C5E5CBE}" type="pres">
      <dgm:prSet presAssocID="{A2560FD2-F12F-4A06-A96F-B86674952111}" presName="ConnectorPoint" presStyleLbl="lnNode1" presStyleIdx="5" presStyleCnt="6"/>
      <dgm:spPr>
        <a:prstGeom prst="rect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gm:spPr>
    </dgm:pt>
    <dgm:pt modelId="{8EFC6EAF-71E5-48C3-9F69-6FB96640B14F}" type="pres">
      <dgm:prSet presAssocID="{A2560FD2-F12F-4A06-A96F-B86674952111}" presName="DropPinPlaceHolder" presStyleCnt="0"/>
      <dgm:spPr/>
    </dgm:pt>
    <dgm:pt modelId="{73F98938-B973-410F-B6E0-43437FA146E6}" type="pres">
      <dgm:prSet presAssocID="{A2560FD2-F12F-4A06-A96F-B86674952111}" presName="DropPin" presStyleLbl="alignNode1" presStyleIdx="5" presStyleCnt="6" custAng="2700000"/>
      <dgm:spPr>
        <a:prstGeom prst="rect">
          <a:avLst/>
        </a:prstGeom>
        <a:solidFill>
          <a:schemeClr val="accent3"/>
        </a:solidFill>
        <a:ln>
          <a:noFill/>
        </a:ln>
      </dgm:spPr>
    </dgm:pt>
    <dgm:pt modelId="{26BE64BD-02BC-4C6F-AC50-F9617E59754D}" type="pres">
      <dgm:prSet presAssocID="{A2560FD2-F12F-4A06-A96F-B86674952111}" presName="Ellipse" presStyleLbl="fgAcc1" presStyleIdx="6" presStyleCnt="7"/>
      <dgm:spPr>
        <a:prstGeom prst="star4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5C5070CD-E29E-4F50-9A43-342A2DE968FF}" type="pres">
      <dgm:prSet presAssocID="{A2560FD2-F12F-4A06-A96F-B86674952111}" presName="L2TextContainer" presStyleLbl="revTx" presStyleIdx="10" presStyleCnt="12">
        <dgm:presLayoutVars>
          <dgm:bulletEnabled val="1"/>
        </dgm:presLayoutVars>
      </dgm:prSet>
      <dgm:spPr/>
    </dgm:pt>
    <dgm:pt modelId="{6FED4196-A0D3-4E5C-83DA-99291A8FFFC3}" type="pres">
      <dgm:prSet presAssocID="{A2560FD2-F12F-4A06-A96F-B86674952111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54DE4918-169B-4E9C-B946-44A9D45AEC94}" type="pres">
      <dgm:prSet presAssocID="{A2560FD2-F12F-4A06-A96F-B86674952111}" presName="ConnectLine" presStyleLbl="sibTrans1D1" presStyleIdx="5" presStyleCnt="6"/>
      <dgm:spPr>
        <a:xfrm>
          <a:off x="8078042" y="2690813"/>
          <a:ext cx="0" cy="1592961"/>
        </a:xfrm>
        <a:prstGeom prst="line">
          <a:avLst/>
        </a:prstGeom>
        <a:noFill/>
        <a:ln w="3175" cap="sq" cmpd="sng" algn="ctr">
          <a:solidFill>
            <a:schemeClr val="bg1">
              <a:lumMod val="85000"/>
            </a:schemeClr>
          </a:solidFill>
          <a:prstDash val="solid"/>
          <a:round/>
        </a:ln>
        <a:effectLst/>
      </dgm:spPr>
    </dgm:pt>
    <dgm:pt modelId="{75F2030E-997B-4809-B3F1-AEF48EEEDB2B}" type="pres">
      <dgm:prSet presAssocID="{A2560FD2-F12F-4A06-A96F-B86674952111}" presName="EmptyPlaceHolder" presStyleCnt="0"/>
      <dgm:spPr/>
    </dgm:pt>
  </dgm:ptLst>
  <dgm:cxnLst>
    <dgm:cxn modelId="{987E6208-6FBF-4818-8D82-020440E776B4}" type="presOf" srcId="{9DCEA5FC-4640-45AF-B712-7A4FD94AEF0D}" destId="{85C50C56-6DC8-4C47-8DBC-4FD6B1554AA4}" srcOrd="0" destOrd="0" presId="urn:microsoft.com/office/officeart/2017/3/layout/DropPinTimeline"/>
    <dgm:cxn modelId="{995FAD0D-905C-4246-BEA6-E4CD468035A2}" type="presOf" srcId="{096A9AF0-0DAE-4EB3-B448-4501DA034F4A}" destId="{C1E34084-406C-48D5-88FE-7226282DBC49}" srcOrd="0" destOrd="0" presId="urn:microsoft.com/office/officeart/2017/3/layout/DropPinTimeline"/>
    <dgm:cxn modelId="{60631413-8B80-40CB-9203-B81CD7EC7CD0}" type="presOf" srcId="{1E529C6E-C939-479A-A075-9E9B02837B50}" destId="{5C5070CD-E29E-4F50-9A43-342A2DE968FF}" srcOrd="0" destOrd="0" presId="urn:microsoft.com/office/officeart/2017/3/layout/DropPinTimeline"/>
    <dgm:cxn modelId="{1C1A9A2A-3385-4187-A01C-97035BFB0369}" type="presOf" srcId="{A2560FD2-F12F-4A06-A96F-B86674952111}" destId="{6FED4196-A0D3-4E5C-83DA-99291A8FFFC3}" srcOrd="0" destOrd="0" presId="urn:microsoft.com/office/officeart/2017/3/layout/DropPinTimeline"/>
    <dgm:cxn modelId="{2CC2803D-31E2-494C-ADFC-FD81060C6D02}" type="presOf" srcId="{2AEE5C11-34AE-4EB7-8907-9BED418EA471}" destId="{D1646913-A3FA-4470-A3E9-C64B0A13A62A}" srcOrd="0" destOrd="0" presId="urn:microsoft.com/office/officeart/2017/3/layout/DropPinTimeline"/>
    <dgm:cxn modelId="{39A11E5C-7A57-4117-A6DF-36000C29509C}" srcId="{9DCEA5FC-4640-45AF-B712-7A4FD94AEF0D}" destId="{831701CF-77C7-46C0-A913-8CC39517BAB8}" srcOrd="0" destOrd="0" parTransId="{13FBC60D-3EA6-4496-BA97-C1AE8C7F8961}" sibTransId="{75156CDF-E17B-4DAD-AE37-EA44D7F37090}"/>
    <dgm:cxn modelId="{DD687B5C-28C8-4088-99B8-D375C5FDAE4A}" srcId="{212ADAAB-D5CB-4BBC-8DAF-7340FD334994}" destId="{2AEE5C11-34AE-4EB7-8907-9BED418EA471}" srcOrd="0" destOrd="0" parTransId="{2E14AD1F-C7EA-45AE-ADC0-0EE92A6516CB}" sibTransId="{F36FDDA0-6B91-47CB-8114-B6F076E55FC8}"/>
    <dgm:cxn modelId="{63AB0265-EE84-426B-AD79-2D63AA53D68A}" type="presOf" srcId="{683CC5F6-E9B5-49F2-909E-A68D38896308}" destId="{4EB3AA5C-1289-44C6-9F3E-859ABA28E18F}" srcOrd="0" destOrd="0" presId="urn:microsoft.com/office/officeart/2017/3/layout/DropPinTimeline"/>
    <dgm:cxn modelId="{DBD99269-D7F7-4B47-B17B-A5AE402751D9}" srcId="{63085546-7C7C-4B3E-ABEB-2669F1A65FB2}" destId="{9DCEA5FC-4640-45AF-B712-7A4FD94AEF0D}" srcOrd="0" destOrd="0" parTransId="{929A5FD9-0612-4B79-9B59-C3C36D34A069}" sibTransId="{0A99745B-BB5C-49B3-A782-8DB57641F6C9}"/>
    <dgm:cxn modelId="{C8C7266C-2A0C-476A-85B3-F12BE2521F4C}" srcId="{63085546-7C7C-4B3E-ABEB-2669F1A65FB2}" destId="{212ADAAB-D5CB-4BBC-8DAF-7340FD334994}" srcOrd="4" destOrd="0" parTransId="{45F6D312-A686-491E-95E3-EFB9640CC472}" sibTransId="{AB2787E4-2A8B-428D-A4AE-2B14DCFFC4E7}"/>
    <dgm:cxn modelId="{24A8F052-3377-4BA4-8C62-CCF5039C85D7}" srcId="{CA6B1BA0-B2FC-48AD-8EDA-F4AAA4AF2782}" destId="{3CB04A44-4013-4CA7-90FD-29AFC3C15E37}" srcOrd="0" destOrd="0" parTransId="{ECEE936A-E3CC-4209-BECC-1CD0C85A2B72}" sibTransId="{D7A8F7A0-47A3-4464-B3B7-E0806DF46627}"/>
    <dgm:cxn modelId="{30821C78-AFB0-420D-8288-048EDC6649CD}" type="presOf" srcId="{212ADAAB-D5CB-4BBC-8DAF-7340FD334994}" destId="{6EC2FC68-E1B8-4274-8090-C2C96A4CD82C}" srcOrd="0" destOrd="0" presId="urn:microsoft.com/office/officeart/2017/3/layout/DropPinTimeline"/>
    <dgm:cxn modelId="{B05C4C7C-FEB8-4825-98A0-C38D3021918A}" srcId="{096A9AF0-0DAE-4EB3-B448-4501DA034F4A}" destId="{92921081-529B-4D1C-83A4-C416BB4C5224}" srcOrd="0" destOrd="0" parTransId="{5AD2C2F8-A1D7-469B-93D8-B578BEFE51F8}" sibTransId="{ECC13403-1F53-4ED4-AE4F-334EEC7C8710}"/>
    <dgm:cxn modelId="{F9D8B584-9399-4A2B-8ADC-F71293A4822C}" srcId="{63085546-7C7C-4B3E-ABEB-2669F1A65FB2}" destId="{A2560FD2-F12F-4A06-A96F-B86674952111}" srcOrd="5" destOrd="0" parTransId="{96173659-138A-4A00-AE0B-9063EA9393A6}" sibTransId="{D3C3BC3F-2256-4FBC-AFA5-0D035E3EACD7}"/>
    <dgm:cxn modelId="{17EA6585-A3CA-49D9-A4E8-4EA5E8670A02}" type="presOf" srcId="{4EA069F3-397F-40D5-94A6-32C3E355C277}" destId="{FC8603F2-85FC-4134-978C-4054E468209C}" srcOrd="0" destOrd="0" presId="urn:microsoft.com/office/officeart/2017/3/layout/DropPinTimeline"/>
    <dgm:cxn modelId="{D0B1DC87-C933-4D24-BC28-BB96D1BE402A}" type="presOf" srcId="{CA6B1BA0-B2FC-48AD-8EDA-F4AAA4AF2782}" destId="{3DA36ABE-9810-4ED4-9A55-2905E7588D06}" srcOrd="0" destOrd="0" presId="urn:microsoft.com/office/officeart/2017/3/layout/DropPinTimeline"/>
    <dgm:cxn modelId="{07F9AA91-E82B-4509-B7B2-312257F1270F}" type="presOf" srcId="{92921081-529B-4D1C-83A4-C416BB4C5224}" destId="{B608C5A1-CE9E-4410-9F2F-F714CC6AB069}" srcOrd="0" destOrd="0" presId="urn:microsoft.com/office/officeart/2017/3/layout/DropPinTimeline"/>
    <dgm:cxn modelId="{4731C8A4-66FB-42EB-9357-E1DC5B2CFC3F}" type="presOf" srcId="{831701CF-77C7-46C0-A913-8CC39517BAB8}" destId="{A782CF5D-A585-4990-846A-5EDBD19A9BDB}" srcOrd="0" destOrd="0" presId="urn:microsoft.com/office/officeart/2017/3/layout/DropPinTimeline"/>
    <dgm:cxn modelId="{99746BB5-7122-43B8-8680-CF610F03585C}" srcId="{A2560FD2-F12F-4A06-A96F-B86674952111}" destId="{1E529C6E-C939-479A-A075-9E9B02837B50}" srcOrd="0" destOrd="0" parTransId="{46B3C017-F97A-4640-992A-33AEE06B2EFC}" sibTransId="{192E80CB-2667-481C-8244-6EC4AEED1BC2}"/>
    <dgm:cxn modelId="{87DFA5B7-83B7-4BCA-980A-FF288AD983E5}" type="presOf" srcId="{3CB04A44-4013-4CA7-90FD-29AFC3C15E37}" destId="{FE564261-183D-47F9-8E7E-BCFC5023A815}" srcOrd="0" destOrd="0" presId="urn:microsoft.com/office/officeart/2017/3/layout/DropPinTimeline"/>
    <dgm:cxn modelId="{CA0753BD-DB60-4D68-8486-5B376B839B26}" srcId="{63085546-7C7C-4B3E-ABEB-2669F1A65FB2}" destId="{096A9AF0-0DAE-4EB3-B448-4501DA034F4A}" srcOrd="1" destOrd="0" parTransId="{8CE6ABD6-768E-42C8-9029-C3B5F278B21C}" sibTransId="{6B0D7DA9-E6ED-4137-9716-F48BF62327A8}"/>
    <dgm:cxn modelId="{CB3F12BF-FFAB-4B6B-8AD9-1C5C1364E3A8}" type="presOf" srcId="{63085546-7C7C-4B3E-ABEB-2669F1A65FB2}" destId="{7A5D3400-AF5B-4297-8592-4C1EDB9D0973}" srcOrd="0" destOrd="0" presId="urn:microsoft.com/office/officeart/2017/3/layout/DropPinTimeline"/>
    <dgm:cxn modelId="{BC5A70C8-9D97-4922-BCDB-6316D191C527}" srcId="{683CC5F6-E9B5-49F2-909E-A68D38896308}" destId="{4EA069F3-397F-40D5-94A6-32C3E355C277}" srcOrd="0" destOrd="0" parTransId="{2F99115B-608E-4E08-A503-B74879A76D07}" sibTransId="{E94D5EF7-F47C-476C-A5FE-1C35261B578A}"/>
    <dgm:cxn modelId="{CD6B6EE8-3813-4EF1-BFEC-C005A3326D63}" srcId="{63085546-7C7C-4B3E-ABEB-2669F1A65FB2}" destId="{CA6B1BA0-B2FC-48AD-8EDA-F4AAA4AF2782}" srcOrd="3" destOrd="0" parTransId="{D7D3AA07-BCB9-4212-A556-E90870FB1413}" sibTransId="{39FB540D-D808-4040-9A37-0AC474C0212F}"/>
    <dgm:cxn modelId="{59786CF9-070F-4821-A4E9-D33DB930D8D2}" srcId="{63085546-7C7C-4B3E-ABEB-2669F1A65FB2}" destId="{683CC5F6-E9B5-49F2-909E-A68D38896308}" srcOrd="2" destOrd="0" parTransId="{15BFC747-B881-4328-BFBE-9BC128388CC6}" sibTransId="{4C61DDEE-8BBF-4CBF-B066-7E60B6DF0A11}"/>
    <dgm:cxn modelId="{7855D799-B7F1-42C4-B51A-6BAB4463E7AA}" type="presParOf" srcId="{7A5D3400-AF5B-4297-8592-4C1EDB9D0973}" destId="{BD204284-1F7C-4D58-BC79-8C2DEE7E9FAF}" srcOrd="0" destOrd="0" presId="urn:microsoft.com/office/officeart/2017/3/layout/DropPinTimeline"/>
    <dgm:cxn modelId="{5021CA74-DA6D-41C1-AB77-3DFDC0F87B9D}" type="presParOf" srcId="{7A5D3400-AF5B-4297-8592-4C1EDB9D0973}" destId="{46A6B157-7198-41C4-9D25-C4F8885F1B6F}" srcOrd="1" destOrd="0" presId="urn:microsoft.com/office/officeart/2017/3/layout/DropPinTimeline"/>
    <dgm:cxn modelId="{71EE67DA-1AFB-47E2-AE9F-162E771373B8}" type="presParOf" srcId="{46A6B157-7198-41C4-9D25-C4F8885F1B6F}" destId="{578E6A06-6F61-48BD-9F1A-48E731D6E26D}" srcOrd="0" destOrd="0" presId="urn:microsoft.com/office/officeart/2017/3/layout/DropPinTimeline"/>
    <dgm:cxn modelId="{DC74F29E-5521-4E9A-AE99-15A4777F9679}" type="presParOf" srcId="{578E6A06-6F61-48BD-9F1A-48E731D6E26D}" destId="{9F727168-E825-43C1-AF50-41E115F59C0C}" srcOrd="0" destOrd="0" presId="urn:microsoft.com/office/officeart/2017/3/layout/DropPinTimeline"/>
    <dgm:cxn modelId="{0F3C3050-EEFA-491F-B6D7-F4FC47260C29}" type="presParOf" srcId="{578E6A06-6F61-48BD-9F1A-48E731D6E26D}" destId="{0C380CA5-521A-4949-A022-450DA9C217F5}" srcOrd="1" destOrd="0" presId="urn:microsoft.com/office/officeart/2017/3/layout/DropPinTimeline"/>
    <dgm:cxn modelId="{7A3048AA-FDF2-4867-B85B-AC1915F18957}" type="presParOf" srcId="{0C380CA5-521A-4949-A022-450DA9C217F5}" destId="{19EF924A-339B-436A-9151-9C7B0B0377B9}" srcOrd="0" destOrd="0" presId="urn:microsoft.com/office/officeart/2017/3/layout/DropPinTimeline"/>
    <dgm:cxn modelId="{DA5A680B-108C-436B-9F6F-C2983AA7A769}" type="presParOf" srcId="{0C380CA5-521A-4949-A022-450DA9C217F5}" destId="{846B4BA4-33F0-43CE-A60E-B95E195AD5A9}" srcOrd="1" destOrd="0" presId="urn:microsoft.com/office/officeart/2017/3/layout/DropPinTimeline"/>
    <dgm:cxn modelId="{96B78FE3-9ABB-4A77-BABB-E52EC6124441}" type="presParOf" srcId="{578E6A06-6F61-48BD-9F1A-48E731D6E26D}" destId="{A782CF5D-A585-4990-846A-5EDBD19A9BDB}" srcOrd="2" destOrd="0" presId="urn:microsoft.com/office/officeart/2017/3/layout/DropPinTimeline"/>
    <dgm:cxn modelId="{BB2FC6F5-3544-45AC-930D-A6FC8C1198F5}" type="presParOf" srcId="{578E6A06-6F61-48BD-9F1A-48E731D6E26D}" destId="{85C50C56-6DC8-4C47-8DBC-4FD6B1554AA4}" srcOrd="3" destOrd="0" presId="urn:microsoft.com/office/officeart/2017/3/layout/DropPinTimeline"/>
    <dgm:cxn modelId="{1DF134D0-04A7-4AA1-A8CC-CBFA9135F98D}" type="presParOf" srcId="{578E6A06-6F61-48BD-9F1A-48E731D6E26D}" destId="{4F322B1B-F357-4BCD-BF34-8A0D705A1CE7}" srcOrd="4" destOrd="0" presId="urn:microsoft.com/office/officeart/2017/3/layout/DropPinTimeline"/>
    <dgm:cxn modelId="{538822C3-D342-4107-A9D5-F110AD9A616E}" type="presParOf" srcId="{578E6A06-6F61-48BD-9F1A-48E731D6E26D}" destId="{9FF32B1E-94FD-475E-9959-8E0546070C5B}" srcOrd="5" destOrd="0" presId="urn:microsoft.com/office/officeart/2017/3/layout/DropPinTimeline"/>
    <dgm:cxn modelId="{84BE10DC-749F-4BB3-BB1B-3CED24198736}" type="presParOf" srcId="{46A6B157-7198-41C4-9D25-C4F8885F1B6F}" destId="{C9E000F5-B650-46EB-A3B0-FBA6593CE548}" srcOrd="1" destOrd="0" presId="urn:microsoft.com/office/officeart/2017/3/layout/DropPinTimeline"/>
    <dgm:cxn modelId="{E7FF6C9D-05DB-49D9-BC17-49E3C7F3D181}" type="presParOf" srcId="{46A6B157-7198-41C4-9D25-C4F8885F1B6F}" destId="{64373A7D-C7A5-4C0C-9781-58743159539A}" srcOrd="2" destOrd="0" presId="urn:microsoft.com/office/officeart/2017/3/layout/DropPinTimeline"/>
    <dgm:cxn modelId="{FACF2D92-8500-4179-8F6A-C624B05FAEC1}" type="presParOf" srcId="{64373A7D-C7A5-4C0C-9781-58743159539A}" destId="{B57996C3-16BE-4CEB-B9E2-6FFC42938F41}" srcOrd="0" destOrd="0" presId="urn:microsoft.com/office/officeart/2017/3/layout/DropPinTimeline"/>
    <dgm:cxn modelId="{12FE0388-B819-4ABC-9721-3A9223FCADF4}" type="presParOf" srcId="{64373A7D-C7A5-4C0C-9781-58743159539A}" destId="{BC71368F-DA7E-405D-93AC-3A6767BF9FC6}" srcOrd="1" destOrd="0" presId="urn:microsoft.com/office/officeart/2017/3/layout/DropPinTimeline"/>
    <dgm:cxn modelId="{8D35E9BB-DA99-48E0-A867-949CAEAAA6D6}" type="presParOf" srcId="{BC71368F-DA7E-405D-93AC-3A6767BF9FC6}" destId="{5B4632EA-1574-417A-A3FA-D711159FBAD1}" srcOrd="0" destOrd="0" presId="urn:microsoft.com/office/officeart/2017/3/layout/DropPinTimeline"/>
    <dgm:cxn modelId="{D0388358-6C68-40DD-8CD3-BE893129D935}" type="presParOf" srcId="{BC71368F-DA7E-405D-93AC-3A6767BF9FC6}" destId="{032E0966-F86B-4BBD-BE80-8FAB861AF0E8}" srcOrd="1" destOrd="0" presId="urn:microsoft.com/office/officeart/2017/3/layout/DropPinTimeline"/>
    <dgm:cxn modelId="{E0FCD920-481D-4C5F-A576-55F0C1D5B3B7}" type="presParOf" srcId="{64373A7D-C7A5-4C0C-9781-58743159539A}" destId="{B608C5A1-CE9E-4410-9F2F-F714CC6AB069}" srcOrd="2" destOrd="0" presId="urn:microsoft.com/office/officeart/2017/3/layout/DropPinTimeline"/>
    <dgm:cxn modelId="{49B5B1AE-6FCE-42D4-9414-E335D81C76D0}" type="presParOf" srcId="{64373A7D-C7A5-4C0C-9781-58743159539A}" destId="{C1E34084-406C-48D5-88FE-7226282DBC49}" srcOrd="3" destOrd="0" presId="urn:microsoft.com/office/officeart/2017/3/layout/DropPinTimeline"/>
    <dgm:cxn modelId="{667712A9-633D-4DBA-A692-E37A521937E5}" type="presParOf" srcId="{64373A7D-C7A5-4C0C-9781-58743159539A}" destId="{33168228-1414-4AAF-B7E5-C08A80BBB2F1}" srcOrd="4" destOrd="0" presId="urn:microsoft.com/office/officeart/2017/3/layout/DropPinTimeline"/>
    <dgm:cxn modelId="{360C951A-2AD1-4A99-AAA9-B7B53FC1B0C7}" type="presParOf" srcId="{64373A7D-C7A5-4C0C-9781-58743159539A}" destId="{C791BCDD-76D3-4E0E-98B9-0C4903CF0E94}" srcOrd="5" destOrd="0" presId="urn:microsoft.com/office/officeart/2017/3/layout/DropPinTimeline"/>
    <dgm:cxn modelId="{35346C2A-6E88-41AD-BD47-ECD72929FCE5}" type="presParOf" srcId="{46A6B157-7198-41C4-9D25-C4F8885F1B6F}" destId="{3B1DA912-FDB7-4F73-8823-B30C56F7DE86}" srcOrd="3" destOrd="0" presId="urn:microsoft.com/office/officeart/2017/3/layout/DropPinTimeline"/>
    <dgm:cxn modelId="{E59057FA-847A-4126-8700-B9A4F3696325}" type="presParOf" srcId="{46A6B157-7198-41C4-9D25-C4F8885F1B6F}" destId="{DCEEC7C0-6CAC-4153-B66A-D920E3B7F504}" srcOrd="4" destOrd="0" presId="urn:microsoft.com/office/officeart/2017/3/layout/DropPinTimeline"/>
    <dgm:cxn modelId="{B82CCAF6-442B-46AB-9B68-6E7B4D62FD9B}" type="presParOf" srcId="{DCEEC7C0-6CAC-4153-B66A-D920E3B7F504}" destId="{56361E50-9FEC-48AD-A369-C1A8379B35EC}" srcOrd="0" destOrd="0" presId="urn:microsoft.com/office/officeart/2017/3/layout/DropPinTimeline"/>
    <dgm:cxn modelId="{FB91546B-98B7-42EC-A236-9D4B68AB7E57}" type="presParOf" srcId="{DCEEC7C0-6CAC-4153-B66A-D920E3B7F504}" destId="{70AC7E27-D774-4261-A80F-683BBD09A81D}" srcOrd="1" destOrd="0" presId="urn:microsoft.com/office/officeart/2017/3/layout/DropPinTimeline"/>
    <dgm:cxn modelId="{128291DE-3A47-4667-A1F6-84B5CC1950A2}" type="presParOf" srcId="{70AC7E27-D774-4261-A80F-683BBD09A81D}" destId="{7BC09B8D-1C75-4604-9F35-AEC078447C45}" srcOrd="0" destOrd="0" presId="urn:microsoft.com/office/officeart/2017/3/layout/DropPinTimeline"/>
    <dgm:cxn modelId="{F0A235D5-6DBF-4491-AD12-E87E187B0F86}" type="presParOf" srcId="{70AC7E27-D774-4261-A80F-683BBD09A81D}" destId="{DFE91A1F-E910-48AB-A4C9-128002268483}" srcOrd="1" destOrd="0" presId="urn:microsoft.com/office/officeart/2017/3/layout/DropPinTimeline"/>
    <dgm:cxn modelId="{629159BF-4A21-4870-8C08-E54A5441F29B}" type="presParOf" srcId="{DCEEC7C0-6CAC-4153-B66A-D920E3B7F504}" destId="{FC8603F2-85FC-4134-978C-4054E468209C}" srcOrd="2" destOrd="0" presId="urn:microsoft.com/office/officeart/2017/3/layout/DropPinTimeline"/>
    <dgm:cxn modelId="{3971FE38-66D8-41D3-BE10-92A1B7610DA7}" type="presParOf" srcId="{DCEEC7C0-6CAC-4153-B66A-D920E3B7F504}" destId="{4EB3AA5C-1289-44C6-9F3E-859ABA28E18F}" srcOrd="3" destOrd="0" presId="urn:microsoft.com/office/officeart/2017/3/layout/DropPinTimeline"/>
    <dgm:cxn modelId="{24B473FE-5054-4EAD-B373-555E7D091AD5}" type="presParOf" srcId="{DCEEC7C0-6CAC-4153-B66A-D920E3B7F504}" destId="{0BB03C0E-97EC-4D66-9B09-35D689DAB28C}" srcOrd="4" destOrd="0" presId="urn:microsoft.com/office/officeart/2017/3/layout/DropPinTimeline"/>
    <dgm:cxn modelId="{2B1D1BBE-6BAE-45B9-9995-CBBA5ED2EAC5}" type="presParOf" srcId="{DCEEC7C0-6CAC-4153-B66A-D920E3B7F504}" destId="{1A7A92CB-81F0-42D4-87BF-4008DEFA9CA8}" srcOrd="5" destOrd="0" presId="urn:microsoft.com/office/officeart/2017/3/layout/DropPinTimeline"/>
    <dgm:cxn modelId="{4B2CE620-6FD2-4B47-808E-767E9CD6E11B}" type="presParOf" srcId="{46A6B157-7198-41C4-9D25-C4F8885F1B6F}" destId="{ABE3202B-256B-4398-8B41-CB40EDB06266}" srcOrd="5" destOrd="0" presId="urn:microsoft.com/office/officeart/2017/3/layout/DropPinTimeline"/>
    <dgm:cxn modelId="{0A9A6102-F00A-4BE8-99F2-80FE0510D070}" type="presParOf" srcId="{46A6B157-7198-41C4-9D25-C4F8885F1B6F}" destId="{B744CD57-FD23-4E62-9589-4CAC57B034E9}" srcOrd="6" destOrd="0" presId="urn:microsoft.com/office/officeart/2017/3/layout/DropPinTimeline"/>
    <dgm:cxn modelId="{80501AE2-53E9-4D67-A594-F44DD214D7C2}" type="presParOf" srcId="{B744CD57-FD23-4E62-9589-4CAC57B034E9}" destId="{D891B168-1DA5-4124-931F-A51FCB8EFC11}" srcOrd="0" destOrd="0" presId="urn:microsoft.com/office/officeart/2017/3/layout/DropPinTimeline"/>
    <dgm:cxn modelId="{4D35DB16-6124-4B05-B478-8F4429226C6A}" type="presParOf" srcId="{B744CD57-FD23-4E62-9589-4CAC57B034E9}" destId="{42206762-CD73-4F82-B16A-D168E2503215}" srcOrd="1" destOrd="0" presId="urn:microsoft.com/office/officeart/2017/3/layout/DropPinTimeline"/>
    <dgm:cxn modelId="{AFAA8AC7-581B-4388-BFDB-A430EF0404FD}" type="presParOf" srcId="{42206762-CD73-4F82-B16A-D168E2503215}" destId="{C0DBECBF-E3AA-450B-95D4-8349AA21B4F8}" srcOrd="0" destOrd="0" presId="urn:microsoft.com/office/officeart/2017/3/layout/DropPinTimeline"/>
    <dgm:cxn modelId="{105641F0-544B-453F-B1D8-5713903E4682}" type="presParOf" srcId="{42206762-CD73-4F82-B16A-D168E2503215}" destId="{6EDDD44C-F5E4-49AD-B1D9-346B8B8AEE8F}" srcOrd="1" destOrd="0" presId="urn:microsoft.com/office/officeart/2017/3/layout/DropPinTimeline"/>
    <dgm:cxn modelId="{23AA1CD9-5481-4A25-AA47-1E309DD4E86A}" type="presParOf" srcId="{B744CD57-FD23-4E62-9589-4CAC57B034E9}" destId="{FE564261-183D-47F9-8E7E-BCFC5023A815}" srcOrd="2" destOrd="0" presId="urn:microsoft.com/office/officeart/2017/3/layout/DropPinTimeline"/>
    <dgm:cxn modelId="{6F6D3A0F-FECD-4629-BF0C-38737E381D62}" type="presParOf" srcId="{B744CD57-FD23-4E62-9589-4CAC57B034E9}" destId="{3DA36ABE-9810-4ED4-9A55-2905E7588D06}" srcOrd="3" destOrd="0" presId="urn:microsoft.com/office/officeart/2017/3/layout/DropPinTimeline"/>
    <dgm:cxn modelId="{18ABBD94-4B15-4F9E-B420-EF8067A53E59}" type="presParOf" srcId="{B744CD57-FD23-4E62-9589-4CAC57B034E9}" destId="{4B9F5909-A57C-4893-9C8A-D5960FE9BE37}" srcOrd="4" destOrd="0" presId="urn:microsoft.com/office/officeart/2017/3/layout/DropPinTimeline"/>
    <dgm:cxn modelId="{3A6EE7AF-C1D7-4FFA-BDB4-755BC98362FD}" type="presParOf" srcId="{B744CD57-FD23-4E62-9589-4CAC57B034E9}" destId="{DEDCEF89-DB8F-4197-B2D2-2D39426E0B96}" srcOrd="5" destOrd="0" presId="urn:microsoft.com/office/officeart/2017/3/layout/DropPinTimeline"/>
    <dgm:cxn modelId="{7B15E33A-34F5-40D3-9CD6-849B365E3CBA}" type="presParOf" srcId="{46A6B157-7198-41C4-9D25-C4F8885F1B6F}" destId="{4A96FD2F-C127-41DC-AA54-1EEBED6BA483}" srcOrd="7" destOrd="0" presId="urn:microsoft.com/office/officeart/2017/3/layout/DropPinTimeline"/>
    <dgm:cxn modelId="{8C7BB85F-FA93-45E7-9CE6-E6668DA2157F}" type="presParOf" srcId="{46A6B157-7198-41C4-9D25-C4F8885F1B6F}" destId="{A1AE2BC4-A99C-4DD3-A84D-EB3461D18287}" srcOrd="8" destOrd="0" presId="urn:microsoft.com/office/officeart/2017/3/layout/DropPinTimeline"/>
    <dgm:cxn modelId="{9BDE40F9-332B-43F6-B5F2-904336B3E2E2}" type="presParOf" srcId="{A1AE2BC4-A99C-4DD3-A84D-EB3461D18287}" destId="{278CF1E0-B1C4-4B10-A5EC-FD7EF0557E2D}" srcOrd="0" destOrd="0" presId="urn:microsoft.com/office/officeart/2017/3/layout/DropPinTimeline"/>
    <dgm:cxn modelId="{A45F876D-0399-4209-99E5-BAF9A0A9A0FA}" type="presParOf" srcId="{A1AE2BC4-A99C-4DD3-A84D-EB3461D18287}" destId="{27B65FB4-BE6A-41E6-BBE9-8DC9F7B73486}" srcOrd="1" destOrd="0" presId="urn:microsoft.com/office/officeart/2017/3/layout/DropPinTimeline"/>
    <dgm:cxn modelId="{294D0375-99E3-4A04-94E3-5D7DA36F61E4}" type="presParOf" srcId="{27B65FB4-BE6A-41E6-BBE9-8DC9F7B73486}" destId="{488CC4C6-DFBC-460C-A9ED-BEDA8CC682D4}" srcOrd="0" destOrd="0" presId="urn:microsoft.com/office/officeart/2017/3/layout/DropPinTimeline"/>
    <dgm:cxn modelId="{29335C10-EF6A-47DE-B0D3-9F04E5635A46}" type="presParOf" srcId="{27B65FB4-BE6A-41E6-BBE9-8DC9F7B73486}" destId="{48CA82DA-B677-461B-A08D-337683480059}" srcOrd="1" destOrd="0" presId="urn:microsoft.com/office/officeart/2017/3/layout/DropPinTimeline"/>
    <dgm:cxn modelId="{2F8CDC64-8858-4EB2-9148-A1F1844C0E3C}" type="presParOf" srcId="{A1AE2BC4-A99C-4DD3-A84D-EB3461D18287}" destId="{D1646913-A3FA-4470-A3E9-C64B0A13A62A}" srcOrd="2" destOrd="0" presId="urn:microsoft.com/office/officeart/2017/3/layout/DropPinTimeline"/>
    <dgm:cxn modelId="{D14EE3E2-BA3E-42AC-BEA2-572DF977A427}" type="presParOf" srcId="{A1AE2BC4-A99C-4DD3-A84D-EB3461D18287}" destId="{6EC2FC68-E1B8-4274-8090-C2C96A4CD82C}" srcOrd="3" destOrd="0" presId="urn:microsoft.com/office/officeart/2017/3/layout/DropPinTimeline"/>
    <dgm:cxn modelId="{923BB741-8273-439D-B9E2-1712691E3DE7}" type="presParOf" srcId="{A1AE2BC4-A99C-4DD3-A84D-EB3461D18287}" destId="{4F41BF23-550C-4E7F-977E-3D22E3AF7B51}" srcOrd="4" destOrd="0" presId="urn:microsoft.com/office/officeart/2017/3/layout/DropPinTimeline"/>
    <dgm:cxn modelId="{DD7D202E-CFA7-477E-AD34-2617E864E544}" type="presParOf" srcId="{A1AE2BC4-A99C-4DD3-A84D-EB3461D18287}" destId="{5018695D-CFD4-49F8-8967-BA8A0C0A0DE1}" srcOrd="5" destOrd="0" presId="urn:microsoft.com/office/officeart/2017/3/layout/DropPinTimeline"/>
    <dgm:cxn modelId="{D3E93E96-16D8-4A3E-BC6E-D4D386449E5E}" type="presParOf" srcId="{46A6B157-7198-41C4-9D25-C4F8885F1B6F}" destId="{61EA613E-57A8-485F-A4A9-29037092E83A}" srcOrd="9" destOrd="0" presId="urn:microsoft.com/office/officeart/2017/3/layout/DropPinTimeline"/>
    <dgm:cxn modelId="{CFE01775-C14B-4EDE-9E85-145F934516E5}" type="presParOf" srcId="{46A6B157-7198-41C4-9D25-C4F8885F1B6F}" destId="{0F3B3032-C16A-44EB-AE28-CB7C1D797D2B}" srcOrd="10" destOrd="0" presId="urn:microsoft.com/office/officeart/2017/3/layout/DropPinTimeline"/>
    <dgm:cxn modelId="{1C4D72CA-B300-4FEC-B5A9-D34FA56FE7E7}" type="presParOf" srcId="{0F3B3032-C16A-44EB-AE28-CB7C1D797D2B}" destId="{A64C6D16-2F77-439A-848A-F1081C5E5CBE}" srcOrd="0" destOrd="0" presId="urn:microsoft.com/office/officeart/2017/3/layout/DropPinTimeline"/>
    <dgm:cxn modelId="{7F9D72D2-5D75-4FF9-9F60-DE1AEFC42171}" type="presParOf" srcId="{0F3B3032-C16A-44EB-AE28-CB7C1D797D2B}" destId="{8EFC6EAF-71E5-48C3-9F69-6FB96640B14F}" srcOrd="1" destOrd="0" presId="urn:microsoft.com/office/officeart/2017/3/layout/DropPinTimeline"/>
    <dgm:cxn modelId="{D6418E4F-48ED-4E39-B9D9-FA010EF76866}" type="presParOf" srcId="{8EFC6EAF-71E5-48C3-9F69-6FB96640B14F}" destId="{73F98938-B973-410F-B6E0-43437FA146E6}" srcOrd="0" destOrd="0" presId="urn:microsoft.com/office/officeart/2017/3/layout/DropPinTimeline"/>
    <dgm:cxn modelId="{3E887726-7BD7-4074-8164-C71F4A6DAEE0}" type="presParOf" srcId="{8EFC6EAF-71E5-48C3-9F69-6FB96640B14F}" destId="{26BE64BD-02BC-4C6F-AC50-F9617E59754D}" srcOrd="1" destOrd="0" presId="urn:microsoft.com/office/officeart/2017/3/layout/DropPinTimeline"/>
    <dgm:cxn modelId="{6B3983BD-FDD8-4464-99B0-B737226ED090}" type="presParOf" srcId="{0F3B3032-C16A-44EB-AE28-CB7C1D797D2B}" destId="{5C5070CD-E29E-4F50-9A43-342A2DE968FF}" srcOrd="2" destOrd="0" presId="urn:microsoft.com/office/officeart/2017/3/layout/DropPinTimeline"/>
    <dgm:cxn modelId="{E040483A-E1D0-4CB5-AE78-35D83557FA15}" type="presParOf" srcId="{0F3B3032-C16A-44EB-AE28-CB7C1D797D2B}" destId="{6FED4196-A0D3-4E5C-83DA-99291A8FFFC3}" srcOrd="3" destOrd="0" presId="urn:microsoft.com/office/officeart/2017/3/layout/DropPinTimeline"/>
    <dgm:cxn modelId="{875E4306-BBD7-4464-A7BB-9A46E06C2634}" type="presParOf" srcId="{0F3B3032-C16A-44EB-AE28-CB7C1D797D2B}" destId="{54DE4918-169B-4E9C-B946-44A9D45AEC94}" srcOrd="4" destOrd="0" presId="urn:microsoft.com/office/officeart/2017/3/layout/DropPinTimeline"/>
    <dgm:cxn modelId="{14880338-8CF6-48F7-B22F-D70D12F904EB}" type="presParOf" srcId="{0F3B3032-C16A-44EB-AE28-CB7C1D797D2B}" destId="{75F2030E-997B-4809-B3F1-AEF48EEEDB2B}" srcOrd="5" destOrd="0" presId="urn:microsoft.com/office/officeart/2017/3/layout/DropPinTimeline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F214FB-8585-4C85-83D7-47164AAD632D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8C3ED4-9510-4000-A70F-AAD75B5EBD43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ONE: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4F31B688-999B-4752-86CF-5AFFBDD2FB2C}" type="parTrans" cxnId="{E7A50B49-7597-4D6A-A8AB-E00237D2C558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91778D6F-210D-40E1-9F4A-4CEEC2F76790}" type="sibTrans" cxnId="{E7A50B49-7597-4D6A-A8AB-E00237D2C558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016586D9-2DB5-4AA6-BA9F-9EDDC0510C29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TWO: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D8622124-F306-4E87-AD72-8341309CD39F}" type="parTrans" cxnId="{03FFB34C-F2DE-4D1A-A377-DDE0CA287713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59DA38EC-31CE-4170-A454-97D5E30BDBA8}" type="sibTrans" cxnId="{03FFB34C-F2DE-4D1A-A377-DDE0CA287713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F1A4D444-33C8-420D-922B-B4D83B96C7C2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THREE: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AFA9A2E5-05CF-4291-BDAC-40FF2BA0C123}" type="parTrans" cxnId="{61F7C260-BB9F-4EAB-A166-C8B477418C19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68A763C5-D2C0-42B7-9415-66617A5D147E}" type="sibTrans" cxnId="{61F7C260-BB9F-4EAB-A166-C8B477418C19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51EB5745-8AAE-421D-874F-13491FF3F307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FOUR: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4809E3DC-C136-4EC2-849F-2394A70DF32F}" type="parTrans" cxnId="{ECCDC5FC-C4CD-4D27-8963-B2FB5DA8B711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CEAC77A3-F019-4EB6-A67A-D01EA028A855}" type="sibTrans" cxnId="{ECCDC5FC-C4CD-4D27-8963-B2FB5DA8B711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10DC8D50-E48F-4C14-846C-4F6CA479EED8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FIVE: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95E9A227-DA0C-4889-BB4B-908CC0896D78}" type="parTrans" cxnId="{396AE40A-4D53-4D1B-9BE5-990817474275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D2C6A091-2138-40DF-902A-DADF7C0A858A}" type="sibTrans" cxnId="{396AE40A-4D53-4D1B-9BE5-990817474275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9AF246AA-09BA-483A-95B2-66DE99600D52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SIX: </a:t>
          </a:r>
          <a:br>
            <a:rPr lang="en-US" sz="1600" dirty="0">
              <a:solidFill>
                <a:schemeClr val="tx1"/>
              </a:solidFill>
            </a:rPr>
          </a:br>
          <a:r>
            <a:rPr lang="en-US" sz="1600" dirty="0">
              <a:solidFill>
                <a:schemeClr val="tx1"/>
              </a:solidFill>
            </a:rPr>
            <a:t>lorem ipsum lorem ipsum</a:t>
          </a:r>
        </a:p>
      </dgm:t>
    </dgm:pt>
    <dgm:pt modelId="{C9CB9CCD-885C-4C1A-9190-7743B83ADCF6}" type="parTrans" cxnId="{96720A22-49E5-42B3-A8B4-CD9BDEE08C00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EE3646C7-4509-45CA-8EEC-BA8F436CA923}" type="sibTrans" cxnId="{96720A22-49E5-42B3-A8B4-CD9BDEE08C00}">
      <dgm:prSet/>
      <dgm:spPr/>
      <dgm:t>
        <a:bodyPr/>
        <a:lstStyle/>
        <a:p>
          <a:endParaRPr lang="en-US" sz="1600">
            <a:solidFill>
              <a:schemeClr val="tx1"/>
            </a:solidFill>
          </a:endParaRPr>
        </a:p>
      </dgm:t>
    </dgm:pt>
    <dgm:pt modelId="{92654547-E6AF-4C21-813C-FC394A15A681}" type="pres">
      <dgm:prSet presAssocID="{1BF214FB-8585-4C85-83D7-47164AAD632D}" presName="diagram" presStyleCnt="0">
        <dgm:presLayoutVars>
          <dgm:dir/>
          <dgm:resizeHandles val="exact"/>
        </dgm:presLayoutVars>
      </dgm:prSet>
      <dgm:spPr/>
    </dgm:pt>
    <dgm:pt modelId="{250A4AD9-9384-455C-AF51-202B08254D55}" type="pres">
      <dgm:prSet presAssocID="{888C3ED4-9510-4000-A70F-AAD75B5EBD43}" presName="node" presStyleLbl="node1" presStyleIdx="0" presStyleCnt="6">
        <dgm:presLayoutVars>
          <dgm:bulletEnabled val="1"/>
        </dgm:presLayoutVars>
      </dgm:prSet>
      <dgm:spPr/>
    </dgm:pt>
    <dgm:pt modelId="{4651146E-6BCD-4FBD-9BFD-AFBFF51DA873}" type="pres">
      <dgm:prSet presAssocID="{91778D6F-210D-40E1-9F4A-4CEEC2F76790}" presName="sibTrans" presStyleCnt="0"/>
      <dgm:spPr/>
    </dgm:pt>
    <dgm:pt modelId="{7A5B3E65-9777-4EF6-A5E1-C35B895D487A}" type="pres">
      <dgm:prSet presAssocID="{016586D9-2DB5-4AA6-BA9F-9EDDC0510C29}" presName="node" presStyleLbl="node1" presStyleIdx="1" presStyleCnt="6">
        <dgm:presLayoutVars>
          <dgm:bulletEnabled val="1"/>
        </dgm:presLayoutVars>
      </dgm:prSet>
      <dgm:spPr/>
    </dgm:pt>
    <dgm:pt modelId="{8C3FA750-50B3-4A61-AE6A-6E262BD92BF1}" type="pres">
      <dgm:prSet presAssocID="{59DA38EC-31CE-4170-A454-97D5E30BDBA8}" presName="sibTrans" presStyleCnt="0"/>
      <dgm:spPr/>
    </dgm:pt>
    <dgm:pt modelId="{98736366-53F9-49EF-9094-E77CAF66F377}" type="pres">
      <dgm:prSet presAssocID="{F1A4D444-33C8-420D-922B-B4D83B96C7C2}" presName="node" presStyleLbl="node1" presStyleIdx="2" presStyleCnt="6">
        <dgm:presLayoutVars>
          <dgm:bulletEnabled val="1"/>
        </dgm:presLayoutVars>
      </dgm:prSet>
      <dgm:spPr/>
    </dgm:pt>
    <dgm:pt modelId="{184FD239-07E4-4D73-B5DB-F0618A654FA9}" type="pres">
      <dgm:prSet presAssocID="{68A763C5-D2C0-42B7-9415-66617A5D147E}" presName="sibTrans" presStyleCnt="0"/>
      <dgm:spPr/>
    </dgm:pt>
    <dgm:pt modelId="{E111D404-B88B-44E6-839A-F40E9BF97271}" type="pres">
      <dgm:prSet presAssocID="{51EB5745-8AAE-421D-874F-13491FF3F307}" presName="node" presStyleLbl="node1" presStyleIdx="3" presStyleCnt="6">
        <dgm:presLayoutVars>
          <dgm:bulletEnabled val="1"/>
        </dgm:presLayoutVars>
      </dgm:prSet>
      <dgm:spPr/>
    </dgm:pt>
    <dgm:pt modelId="{D747113C-6AAD-4D6D-B469-D8C2782852AE}" type="pres">
      <dgm:prSet presAssocID="{CEAC77A3-F019-4EB6-A67A-D01EA028A855}" presName="sibTrans" presStyleCnt="0"/>
      <dgm:spPr/>
    </dgm:pt>
    <dgm:pt modelId="{8298FD8A-4BE2-4FB3-B18E-E031C2BD42AC}" type="pres">
      <dgm:prSet presAssocID="{10DC8D50-E48F-4C14-846C-4F6CA479EED8}" presName="node" presStyleLbl="node1" presStyleIdx="4" presStyleCnt="6">
        <dgm:presLayoutVars>
          <dgm:bulletEnabled val="1"/>
        </dgm:presLayoutVars>
      </dgm:prSet>
      <dgm:spPr/>
    </dgm:pt>
    <dgm:pt modelId="{40AAEEEF-B0A3-4A11-9E22-47246DBF72EC}" type="pres">
      <dgm:prSet presAssocID="{D2C6A091-2138-40DF-902A-DADF7C0A858A}" presName="sibTrans" presStyleCnt="0"/>
      <dgm:spPr/>
    </dgm:pt>
    <dgm:pt modelId="{F7AE4263-220C-4194-B4E9-8B096817D988}" type="pres">
      <dgm:prSet presAssocID="{9AF246AA-09BA-483A-95B2-66DE99600D52}" presName="node" presStyleLbl="node1" presStyleIdx="5" presStyleCnt="6">
        <dgm:presLayoutVars>
          <dgm:bulletEnabled val="1"/>
        </dgm:presLayoutVars>
      </dgm:prSet>
      <dgm:spPr/>
    </dgm:pt>
  </dgm:ptLst>
  <dgm:cxnLst>
    <dgm:cxn modelId="{7DAD2D03-DF1E-42BF-967E-087CA55A7517}" type="presOf" srcId="{51EB5745-8AAE-421D-874F-13491FF3F307}" destId="{E111D404-B88B-44E6-839A-F40E9BF97271}" srcOrd="0" destOrd="0" presId="urn:microsoft.com/office/officeart/2005/8/layout/default"/>
    <dgm:cxn modelId="{396AE40A-4D53-4D1B-9BE5-990817474275}" srcId="{1BF214FB-8585-4C85-83D7-47164AAD632D}" destId="{10DC8D50-E48F-4C14-846C-4F6CA479EED8}" srcOrd="4" destOrd="0" parTransId="{95E9A227-DA0C-4889-BB4B-908CC0896D78}" sibTransId="{D2C6A091-2138-40DF-902A-DADF7C0A858A}"/>
    <dgm:cxn modelId="{96720A22-49E5-42B3-A8B4-CD9BDEE08C00}" srcId="{1BF214FB-8585-4C85-83D7-47164AAD632D}" destId="{9AF246AA-09BA-483A-95B2-66DE99600D52}" srcOrd="5" destOrd="0" parTransId="{C9CB9CCD-885C-4C1A-9190-7743B83ADCF6}" sibTransId="{EE3646C7-4509-45CA-8EEC-BA8F436CA923}"/>
    <dgm:cxn modelId="{59AEF528-637A-42FE-89B9-BC2D21624135}" type="presOf" srcId="{F1A4D444-33C8-420D-922B-B4D83B96C7C2}" destId="{98736366-53F9-49EF-9094-E77CAF66F377}" srcOrd="0" destOrd="0" presId="urn:microsoft.com/office/officeart/2005/8/layout/default"/>
    <dgm:cxn modelId="{61F7C260-BB9F-4EAB-A166-C8B477418C19}" srcId="{1BF214FB-8585-4C85-83D7-47164AAD632D}" destId="{F1A4D444-33C8-420D-922B-B4D83B96C7C2}" srcOrd="2" destOrd="0" parTransId="{AFA9A2E5-05CF-4291-BDAC-40FF2BA0C123}" sibTransId="{68A763C5-D2C0-42B7-9415-66617A5D147E}"/>
    <dgm:cxn modelId="{E7A50B49-7597-4D6A-A8AB-E00237D2C558}" srcId="{1BF214FB-8585-4C85-83D7-47164AAD632D}" destId="{888C3ED4-9510-4000-A70F-AAD75B5EBD43}" srcOrd="0" destOrd="0" parTransId="{4F31B688-999B-4752-86CF-5AFFBDD2FB2C}" sibTransId="{91778D6F-210D-40E1-9F4A-4CEEC2F76790}"/>
    <dgm:cxn modelId="{03FFB34C-F2DE-4D1A-A377-DDE0CA287713}" srcId="{1BF214FB-8585-4C85-83D7-47164AAD632D}" destId="{016586D9-2DB5-4AA6-BA9F-9EDDC0510C29}" srcOrd="1" destOrd="0" parTransId="{D8622124-F306-4E87-AD72-8341309CD39F}" sibTransId="{59DA38EC-31CE-4170-A454-97D5E30BDBA8}"/>
    <dgm:cxn modelId="{2DB7B44F-8F33-4F07-8CDA-E8701BDA5F48}" type="presOf" srcId="{9AF246AA-09BA-483A-95B2-66DE99600D52}" destId="{F7AE4263-220C-4194-B4E9-8B096817D988}" srcOrd="0" destOrd="0" presId="urn:microsoft.com/office/officeart/2005/8/layout/default"/>
    <dgm:cxn modelId="{5417698C-B81D-43CE-B65E-853E416C5CBF}" type="presOf" srcId="{10DC8D50-E48F-4C14-846C-4F6CA479EED8}" destId="{8298FD8A-4BE2-4FB3-B18E-E031C2BD42AC}" srcOrd="0" destOrd="0" presId="urn:microsoft.com/office/officeart/2005/8/layout/default"/>
    <dgm:cxn modelId="{E6E74F99-5280-40DA-9E91-B5CA0A6346AB}" type="presOf" srcId="{016586D9-2DB5-4AA6-BA9F-9EDDC0510C29}" destId="{7A5B3E65-9777-4EF6-A5E1-C35B895D487A}" srcOrd="0" destOrd="0" presId="urn:microsoft.com/office/officeart/2005/8/layout/default"/>
    <dgm:cxn modelId="{E05021BE-B5A7-46E7-91FD-547B7247C89F}" type="presOf" srcId="{1BF214FB-8585-4C85-83D7-47164AAD632D}" destId="{92654547-E6AF-4C21-813C-FC394A15A681}" srcOrd="0" destOrd="0" presId="urn:microsoft.com/office/officeart/2005/8/layout/default"/>
    <dgm:cxn modelId="{C9A99AF7-ACD7-4108-8B57-DB7178590EB4}" type="presOf" srcId="{888C3ED4-9510-4000-A70F-AAD75B5EBD43}" destId="{250A4AD9-9384-455C-AF51-202B08254D55}" srcOrd="0" destOrd="0" presId="urn:microsoft.com/office/officeart/2005/8/layout/default"/>
    <dgm:cxn modelId="{ECCDC5FC-C4CD-4D27-8963-B2FB5DA8B711}" srcId="{1BF214FB-8585-4C85-83D7-47164AAD632D}" destId="{51EB5745-8AAE-421D-874F-13491FF3F307}" srcOrd="3" destOrd="0" parTransId="{4809E3DC-C136-4EC2-849F-2394A70DF32F}" sibTransId="{CEAC77A3-F019-4EB6-A67A-D01EA028A855}"/>
    <dgm:cxn modelId="{A6017E7B-72B2-4BF3-955B-1883BD7EE2B8}" type="presParOf" srcId="{92654547-E6AF-4C21-813C-FC394A15A681}" destId="{250A4AD9-9384-455C-AF51-202B08254D55}" srcOrd="0" destOrd="0" presId="urn:microsoft.com/office/officeart/2005/8/layout/default"/>
    <dgm:cxn modelId="{255B7F46-ABE6-470D-AA44-251223966F8D}" type="presParOf" srcId="{92654547-E6AF-4C21-813C-FC394A15A681}" destId="{4651146E-6BCD-4FBD-9BFD-AFBFF51DA873}" srcOrd="1" destOrd="0" presId="urn:microsoft.com/office/officeart/2005/8/layout/default"/>
    <dgm:cxn modelId="{CD53A123-40E6-4CC9-95B9-52C5E139CC3B}" type="presParOf" srcId="{92654547-E6AF-4C21-813C-FC394A15A681}" destId="{7A5B3E65-9777-4EF6-A5E1-C35B895D487A}" srcOrd="2" destOrd="0" presId="urn:microsoft.com/office/officeart/2005/8/layout/default"/>
    <dgm:cxn modelId="{A4BB538E-6F9B-49AD-BFF4-9659A15FAF78}" type="presParOf" srcId="{92654547-E6AF-4C21-813C-FC394A15A681}" destId="{8C3FA750-50B3-4A61-AE6A-6E262BD92BF1}" srcOrd="3" destOrd="0" presId="urn:microsoft.com/office/officeart/2005/8/layout/default"/>
    <dgm:cxn modelId="{24900E1C-4414-43CE-9DCA-A2B5BF9C54D9}" type="presParOf" srcId="{92654547-E6AF-4C21-813C-FC394A15A681}" destId="{98736366-53F9-49EF-9094-E77CAF66F377}" srcOrd="4" destOrd="0" presId="urn:microsoft.com/office/officeart/2005/8/layout/default"/>
    <dgm:cxn modelId="{B226722C-D110-484F-B8A6-C72629260C42}" type="presParOf" srcId="{92654547-E6AF-4C21-813C-FC394A15A681}" destId="{184FD239-07E4-4D73-B5DB-F0618A654FA9}" srcOrd="5" destOrd="0" presId="urn:microsoft.com/office/officeart/2005/8/layout/default"/>
    <dgm:cxn modelId="{A731B613-C92F-4045-B8CD-F8D6EE0E6F67}" type="presParOf" srcId="{92654547-E6AF-4C21-813C-FC394A15A681}" destId="{E111D404-B88B-44E6-839A-F40E9BF97271}" srcOrd="6" destOrd="0" presId="urn:microsoft.com/office/officeart/2005/8/layout/default"/>
    <dgm:cxn modelId="{5DB6BD3F-AF14-47AF-B075-AF96B9BED870}" type="presParOf" srcId="{92654547-E6AF-4C21-813C-FC394A15A681}" destId="{D747113C-6AAD-4D6D-B469-D8C2782852AE}" srcOrd="7" destOrd="0" presId="urn:microsoft.com/office/officeart/2005/8/layout/default"/>
    <dgm:cxn modelId="{0BE13472-CCE2-41AA-B714-B81EE5CD8099}" type="presParOf" srcId="{92654547-E6AF-4C21-813C-FC394A15A681}" destId="{8298FD8A-4BE2-4FB3-B18E-E031C2BD42AC}" srcOrd="8" destOrd="0" presId="urn:microsoft.com/office/officeart/2005/8/layout/default"/>
    <dgm:cxn modelId="{F31D8D60-8D45-4CF8-A588-AFEFAFB4923D}" type="presParOf" srcId="{92654547-E6AF-4C21-813C-FC394A15A681}" destId="{40AAEEEF-B0A3-4A11-9E22-47246DBF72EC}" srcOrd="9" destOrd="0" presId="urn:microsoft.com/office/officeart/2005/8/layout/default"/>
    <dgm:cxn modelId="{79DE278C-9500-44C0-A32A-DEFFC3BCFE5F}" type="presParOf" srcId="{92654547-E6AF-4C21-813C-FC394A15A681}" destId="{F7AE4263-220C-4194-B4E9-8B096817D98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7951F77-4E36-4893-91C6-3151A6D516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B3944D-D926-4D0F-A305-F5740000747A}">
      <dgm:prSet custT="1"/>
      <dgm:spPr/>
      <dgm:t>
        <a:bodyPr/>
        <a:lstStyle/>
        <a:p>
          <a:r>
            <a:rPr lang="en-US" sz="2100" i="0" dirty="0">
              <a:solidFill>
                <a:schemeClr val="bg1"/>
              </a:solidFill>
            </a:rPr>
            <a:t>LinkedIn</a:t>
          </a:r>
          <a:br>
            <a:rPr lang="en-US" sz="2100" dirty="0">
              <a:solidFill>
                <a:schemeClr val="bg1"/>
              </a:solidFill>
            </a:rPr>
          </a:br>
          <a:r>
            <a:rPr lang="en-US" sz="1800" dirty="0">
              <a:solidFill>
                <a:schemeClr val="bg1"/>
              </a:solidFill>
            </a:rPr>
            <a:t>Link to Your LinkedIn Profile</a:t>
          </a:r>
        </a:p>
      </dgm:t>
    </dgm:pt>
    <dgm:pt modelId="{2EA7AC4A-E82B-43F0-A6EA-F599428578FC}" type="parTrans" cxnId="{92D3A76D-ADBB-49F3-861D-D2B74F81812E}">
      <dgm:prSet/>
      <dgm:spPr/>
      <dgm:t>
        <a:bodyPr/>
        <a:lstStyle/>
        <a:p>
          <a:endParaRPr lang="en-US"/>
        </a:p>
      </dgm:t>
    </dgm:pt>
    <dgm:pt modelId="{8862CE7B-AE72-45E8-B982-5279C14F7985}" type="sibTrans" cxnId="{92D3A76D-ADBB-49F3-861D-D2B74F81812E}">
      <dgm:prSet/>
      <dgm:spPr/>
      <dgm:t>
        <a:bodyPr/>
        <a:lstStyle/>
        <a:p>
          <a:endParaRPr lang="en-US"/>
        </a:p>
      </dgm:t>
    </dgm:pt>
    <dgm:pt modelId="{223932EA-8A4D-4270-95C3-913761557237}">
      <dgm:prSet custT="1"/>
      <dgm:spPr/>
      <dgm:t>
        <a:bodyPr/>
        <a:lstStyle/>
        <a:p>
          <a:r>
            <a:rPr lang="en-US" sz="2200" i="0" dirty="0">
              <a:solidFill>
                <a:schemeClr val="bg1"/>
              </a:solidFill>
            </a:rPr>
            <a:t>Twitter</a:t>
          </a:r>
          <a:br>
            <a:rPr lang="en-US" sz="2200" dirty="0">
              <a:solidFill>
                <a:schemeClr val="bg1"/>
              </a:solidFill>
            </a:rPr>
          </a:br>
          <a:r>
            <a:rPr lang="en-US" sz="1800" dirty="0">
              <a:solidFill>
                <a:schemeClr val="bg1"/>
              </a:solidFill>
            </a:rPr>
            <a:t>@yourhandle</a:t>
          </a:r>
        </a:p>
      </dgm:t>
    </dgm:pt>
    <dgm:pt modelId="{E01D4CB3-97D0-4857-AF09-DED2BE24BAAC}" type="parTrans" cxnId="{E37D9CF8-DFE4-4379-9C72-27346573699A}">
      <dgm:prSet/>
      <dgm:spPr/>
      <dgm:t>
        <a:bodyPr/>
        <a:lstStyle/>
        <a:p>
          <a:endParaRPr lang="en-US"/>
        </a:p>
      </dgm:t>
    </dgm:pt>
    <dgm:pt modelId="{C201C5C8-D4F2-4559-AF23-68BB4B3E7FB1}" type="sibTrans" cxnId="{E37D9CF8-DFE4-4379-9C72-27346573699A}">
      <dgm:prSet/>
      <dgm:spPr/>
      <dgm:t>
        <a:bodyPr/>
        <a:lstStyle/>
        <a:p>
          <a:endParaRPr lang="en-US"/>
        </a:p>
      </dgm:t>
    </dgm:pt>
    <dgm:pt modelId="{BC68B812-A325-41D8-A08E-C2392666DF66}">
      <dgm:prSet custT="1"/>
      <dgm:spPr/>
      <dgm:t>
        <a:bodyPr/>
        <a:lstStyle/>
        <a:p>
          <a:r>
            <a:rPr lang="en-US" sz="2200" i="0" dirty="0">
              <a:solidFill>
                <a:schemeClr val="bg1"/>
              </a:solidFill>
            </a:rPr>
            <a:t>Email</a:t>
          </a:r>
          <a:br>
            <a:rPr lang="en-US" sz="2200" dirty="0">
              <a:solidFill>
                <a:schemeClr val="bg1"/>
              </a:solidFill>
            </a:rPr>
          </a:br>
          <a:r>
            <a:rPr lang="en-US" sz="1800" dirty="0">
              <a:solidFill>
                <a:schemeClr val="bg1"/>
              </a:solidFill>
            </a:rPr>
            <a:t>youremail@email.com</a:t>
          </a:r>
        </a:p>
      </dgm:t>
    </dgm:pt>
    <dgm:pt modelId="{23A01A1D-B409-49E7-91BA-2321B9A237C2}" type="parTrans" cxnId="{AAD26E9B-C129-46B7-BFCC-98D5999B6B9A}">
      <dgm:prSet/>
      <dgm:spPr/>
      <dgm:t>
        <a:bodyPr/>
        <a:lstStyle/>
        <a:p>
          <a:endParaRPr lang="en-US"/>
        </a:p>
      </dgm:t>
    </dgm:pt>
    <dgm:pt modelId="{E950D3C2-0472-429B-98B0-86C856FA65A1}" type="sibTrans" cxnId="{AAD26E9B-C129-46B7-BFCC-98D5999B6B9A}">
      <dgm:prSet/>
      <dgm:spPr/>
      <dgm:t>
        <a:bodyPr/>
        <a:lstStyle/>
        <a:p>
          <a:endParaRPr lang="en-US"/>
        </a:p>
      </dgm:t>
    </dgm:pt>
    <dgm:pt modelId="{7D1766B6-66CF-40CE-9693-BD20AFFFA3C9}">
      <dgm:prSet custT="1"/>
      <dgm:spPr/>
      <dgm:t>
        <a:bodyPr/>
        <a:lstStyle/>
        <a:p>
          <a:r>
            <a:rPr lang="en-US" sz="2200" i="0" dirty="0">
              <a:solidFill>
                <a:schemeClr val="bg1"/>
              </a:solidFill>
            </a:rPr>
            <a:t>Phone</a:t>
          </a:r>
          <a:br>
            <a:rPr lang="en-US" sz="2200" dirty="0">
              <a:solidFill>
                <a:schemeClr val="bg1"/>
              </a:solidFill>
            </a:rPr>
          </a:br>
          <a:r>
            <a:rPr lang="en-US" sz="1800" b="0" dirty="0">
              <a:solidFill>
                <a:schemeClr val="bg1"/>
              </a:solidFill>
            </a:rPr>
            <a:t>Your Phone Number</a:t>
          </a:r>
        </a:p>
      </dgm:t>
    </dgm:pt>
    <dgm:pt modelId="{76694DF4-F7BE-4AF1-9E12-BAEDD42D9ED3}" type="parTrans" cxnId="{EA0F618E-4C96-42F0-9E3C-66B0158BCCBE}">
      <dgm:prSet/>
      <dgm:spPr/>
      <dgm:t>
        <a:bodyPr/>
        <a:lstStyle/>
        <a:p>
          <a:endParaRPr lang="en-US"/>
        </a:p>
      </dgm:t>
    </dgm:pt>
    <dgm:pt modelId="{0C6A2CC7-5741-4D63-A8FF-E7E06F0D1222}" type="sibTrans" cxnId="{EA0F618E-4C96-42F0-9E3C-66B0158BCCBE}">
      <dgm:prSet/>
      <dgm:spPr/>
      <dgm:t>
        <a:bodyPr/>
        <a:lstStyle/>
        <a:p>
          <a:endParaRPr lang="en-US"/>
        </a:p>
      </dgm:t>
    </dgm:pt>
    <dgm:pt modelId="{F61FEBF0-CB2F-4364-8F44-722FB7578D18}" type="pres">
      <dgm:prSet presAssocID="{D7951F77-4E36-4893-91C6-3151A6D51694}" presName="root" presStyleCnt="0">
        <dgm:presLayoutVars>
          <dgm:dir/>
          <dgm:resizeHandles val="exact"/>
        </dgm:presLayoutVars>
      </dgm:prSet>
      <dgm:spPr/>
    </dgm:pt>
    <dgm:pt modelId="{F50C455E-839B-4494-8D06-326978CB28A7}" type="pres">
      <dgm:prSet presAssocID="{65B3944D-D926-4D0F-A305-F5740000747A}" presName="compNode" presStyleCnt="0"/>
      <dgm:spPr/>
    </dgm:pt>
    <dgm:pt modelId="{1DA8A0A9-929F-455B-B8BD-92EC86B6A862}" type="pres">
      <dgm:prSet presAssocID="{65B3944D-D926-4D0F-A305-F5740000747A}" presName="bgRect" presStyleLbl="bgShp" presStyleIdx="0" presStyleCnt="4"/>
      <dgm:spPr>
        <a:prstGeom prst="rect">
          <a:avLst/>
        </a:prstGeom>
        <a:noFill/>
        <a:ln w="22225">
          <a:noFill/>
        </a:ln>
        <a:effectLst/>
      </dgm:spPr>
    </dgm:pt>
    <dgm:pt modelId="{70C56EED-B0B5-4180-A100-474B69DE81C3}" type="pres">
      <dgm:prSet presAssocID="{65B3944D-D926-4D0F-A305-F5740000747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1827E2BA-EA13-4751-82F2-976CBDED6C82}" type="pres">
      <dgm:prSet presAssocID="{65B3944D-D926-4D0F-A305-F5740000747A}" presName="spaceRect" presStyleCnt="0"/>
      <dgm:spPr/>
    </dgm:pt>
    <dgm:pt modelId="{C38A5A37-0883-4EE3-9002-010A6D324785}" type="pres">
      <dgm:prSet presAssocID="{65B3944D-D926-4D0F-A305-F5740000747A}" presName="parTx" presStyleLbl="revTx" presStyleIdx="0" presStyleCnt="4">
        <dgm:presLayoutVars>
          <dgm:chMax val="0"/>
          <dgm:chPref val="0"/>
        </dgm:presLayoutVars>
      </dgm:prSet>
      <dgm:spPr/>
    </dgm:pt>
    <dgm:pt modelId="{21CE6EA1-CB92-41CD-8FAE-4CFF03E26BE6}" type="pres">
      <dgm:prSet presAssocID="{8862CE7B-AE72-45E8-B982-5279C14F7985}" presName="sibTrans" presStyleCnt="0"/>
      <dgm:spPr/>
    </dgm:pt>
    <dgm:pt modelId="{B92A22D8-3945-4B03-98DB-8A590020AE99}" type="pres">
      <dgm:prSet presAssocID="{223932EA-8A4D-4270-95C3-913761557237}" presName="compNode" presStyleCnt="0"/>
      <dgm:spPr/>
    </dgm:pt>
    <dgm:pt modelId="{A7FEDAED-2CDA-4D2F-883D-8D7438E3B422}" type="pres">
      <dgm:prSet presAssocID="{223932EA-8A4D-4270-95C3-913761557237}" presName="bgRect" presStyleLbl="bgShp" presStyleIdx="1" presStyleCnt="4"/>
      <dgm:spPr>
        <a:prstGeom prst="rect">
          <a:avLst/>
        </a:prstGeom>
        <a:noFill/>
        <a:ln w="22225">
          <a:noFill/>
        </a:ln>
        <a:effectLst/>
      </dgm:spPr>
    </dgm:pt>
    <dgm:pt modelId="{7297DA32-36DE-4F9A-BB44-A3F001A7D7C3}" type="pres">
      <dgm:prSet presAssocID="{223932EA-8A4D-4270-95C3-91376155723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3DC658D-83A0-48BE-9074-9EB3678901E1}" type="pres">
      <dgm:prSet presAssocID="{223932EA-8A4D-4270-95C3-913761557237}" presName="spaceRect" presStyleCnt="0"/>
      <dgm:spPr/>
    </dgm:pt>
    <dgm:pt modelId="{8F0FD205-8F23-4B47-859A-41BB69D2EDEE}" type="pres">
      <dgm:prSet presAssocID="{223932EA-8A4D-4270-95C3-913761557237}" presName="parTx" presStyleLbl="revTx" presStyleIdx="1" presStyleCnt="4">
        <dgm:presLayoutVars>
          <dgm:chMax val="0"/>
          <dgm:chPref val="0"/>
        </dgm:presLayoutVars>
      </dgm:prSet>
      <dgm:spPr/>
    </dgm:pt>
    <dgm:pt modelId="{AFA75C0E-13A0-4D0C-ACA8-B29E381BEF9A}" type="pres">
      <dgm:prSet presAssocID="{C201C5C8-D4F2-4559-AF23-68BB4B3E7FB1}" presName="sibTrans" presStyleCnt="0"/>
      <dgm:spPr/>
    </dgm:pt>
    <dgm:pt modelId="{763367BB-4527-4646-8015-D79C10A337E8}" type="pres">
      <dgm:prSet presAssocID="{BC68B812-A325-41D8-A08E-C2392666DF66}" presName="compNode" presStyleCnt="0"/>
      <dgm:spPr/>
    </dgm:pt>
    <dgm:pt modelId="{712D2B29-4977-4B70-ABE9-215A9E804015}" type="pres">
      <dgm:prSet presAssocID="{BC68B812-A325-41D8-A08E-C2392666DF66}" presName="bgRect" presStyleLbl="bgShp" presStyleIdx="2" presStyleCnt="4"/>
      <dgm:spPr>
        <a:prstGeom prst="rect">
          <a:avLst/>
        </a:prstGeom>
        <a:noFill/>
        <a:ln w="22225">
          <a:noFill/>
        </a:ln>
        <a:effectLst/>
      </dgm:spPr>
    </dgm:pt>
    <dgm:pt modelId="{6C7A9EF9-02EB-4D4D-A251-EC3A2F0EFD57}" type="pres">
      <dgm:prSet presAssocID="{BC68B812-A325-41D8-A08E-C2392666DF6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13497251-DF6D-4038-B1ED-CA29B33C0A2F}" type="pres">
      <dgm:prSet presAssocID="{BC68B812-A325-41D8-A08E-C2392666DF66}" presName="spaceRect" presStyleCnt="0"/>
      <dgm:spPr/>
    </dgm:pt>
    <dgm:pt modelId="{516FEABD-B159-4827-91AC-07F0FC9EFC37}" type="pres">
      <dgm:prSet presAssocID="{BC68B812-A325-41D8-A08E-C2392666DF66}" presName="parTx" presStyleLbl="revTx" presStyleIdx="2" presStyleCnt="4">
        <dgm:presLayoutVars>
          <dgm:chMax val="0"/>
          <dgm:chPref val="0"/>
        </dgm:presLayoutVars>
      </dgm:prSet>
      <dgm:spPr/>
    </dgm:pt>
    <dgm:pt modelId="{580E91A4-0DB6-46AF-871B-67918081435B}" type="pres">
      <dgm:prSet presAssocID="{E950D3C2-0472-429B-98B0-86C856FA65A1}" presName="sibTrans" presStyleCnt="0"/>
      <dgm:spPr/>
    </dgm:pt>
    <dgm:pt modelId="{DD57C002-1714-4E12-872A-FCE88CC043FE}" type="pres">
      <dgm:prSet presAssocID="{7D1766B6-66CF-40CE-9693-BD20AFFFA3C9}" presName="compNode" presStyleCnt="0"/>
      <dgm:spPr/>
    </dgm:pt>
    <dgm:pt modelId="{59534EC1-7FD9-454B-8378-AACE14683CA9}" type="pres">
      <dgm:prSet presAssocID="{7D1766B6-66CF-40CE-9693-BD20AFFFA3C9}" presName="bgRect" presStyleLbl="bgShp" presStyleIdx="3" presStyleCnt="4"/>
      <dgm:spPr>
        <a:prstGeom prst="rect">
          <a:avLst/>
        </a:prstGeom>
        <a:noFill/>
        <a:ln w="22225">
          <a:noFill/>
        </a:ln>
        <a:effectLst/>
      </dgm:spPr>
    </dgm:pt>
    <dgm:pt modelId="{E81A461C-9D61-4B88-8277-F9DC532D2140}" type="pres">
      <dgm:prSet presAssocID="{7D1766B6-66CF-40CE-9693-BD20AFFFA3C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lephone"/>
        </a:ext>
      </dgm:extLst>
    </dgm:pt>
    <dgm:pt modelId="{79C87944-7AB8-4146-A381-E36FC48D5AE7}" type="pres">
      <dgm:prSet presAssocID="{7D1766B6-66CF-40CE-9693-BD20AFFFA3C9}" presName="spaceRect" presStyleCnt="0"/>
      <dgm:spPr/>
    </dgm:pt>
    <dgm:pt modelId="{CC81887C-6C6F-4E1A-BA2B-49AE8504B865}" type="pres">
      <dgm:prSet presAssocID="{7D1766B6-66CF-40CE-9693-BD20AFFFA3C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79F3718-923D-468C-9B77-780F8F356013}" type="presOf" srcId="{223932EA-8A4D-4270-95C3-913761557237}" destId="{8F0FD205-8F23-4B47-859A-41BB69D2EDEE}" srcOrd="0" destOrd="0" presId="urn:microsoft.com/office/officeart/2018/2/layout/IconVerticalSolidList"/>
    <dgm:cxn modelId="{90986C5B-BF7B-4231-8046-782BAE77E788}" type="presOf" srcId="{BC68B812-A325-41D8-A08E-C2392666DF66}" destId="{516FEABD-B159-4827-91AC-07F0FC9EFC37}" srcOrd="0" destOrd="0" presId="urn:microsoft.com/office/officeart/2018/2/layout/IconVerticalSolidList"/>
    <dgm:cxn modelId="{92D3A76D-ADBB-49F3-861D-D2B74F81812E}" srcId="{D7951F77-4E36-4893-91C6-3151A6D51694}" destId="{65B3944D-D926-4D0F-A305-F5740000747A}" srcOrd="0" destOrd="0" parTransId="{2EA7AC4A-E82B-43F0-A6EA-F599428578FC}" sibTransId="{8862CE7B-AE72-45E8-B982-5279C14F7985}"/>
    <dgm:cxn modelId="{643FF34F-8DBA-4A80-B845-400878209600}" type="presOf" srcId="{7D1766B6-66CF-40CE-9693-BD20AFFFA3C9}" destId="{CC81887C-6C6F-4E1A-BA2B-49AE8504B865}" srcOrd="0" destOrd="0" presId="urn:microsoft.com/office/officeart/2018/2/layout/IconVerticalSolidList"/>
    <dgm:cxn modelId="{9D5AFC8C-3FE5-4AED-9F29-5D039E47B81F}" type="presOf" srcId="{D7951F77-4E36-4893-91C6-3151A6D51694}" destId="{F61FEBF0-CB2F-4364-8F44-722FB7578D18}" srcOrd="0" destOrd="0" presId="urn:microsoft.com/office/officeart/2018/2/layout/IconVerticalSolidList"/>
    <dgm:cxn modelId="{EA0F618E-4C96-42F0-9E3C-66B0158BCCBE}" srcId="{D7951F77-4E36-4893-91C6-3151A6D51694}" destId="{7D1766B6-66CF-40CE-9693-BD20AFFFA3C9}" srcOrd="3" destOrd="0" parTransId="{76694DF4-F7BE-4AF1-9E12-BAEDD42D9ED3}" sibTransId="{0C6A2CC7-5741-4D63-A8FF-E7E06F0D1222}"/>
    <dgm:cxn modelId="{AAD26E9B-C129-46B7-BFCC-98D5999B6B9A}" srcId="{D7951F77-4E36-4893-91C6-3151A6D51694}" destId="{BC68B812-A325-41D8-A08E-C2392666DF66}" srcOrd="2" destOrd="0" parTransId="{23A01A1D-B409-49E7-91BA-2321B9A237C2}" sibTransId="{E950D3C2-0472-429B-98B0-86C856FA65A1}"/>
    <dgm:cxn modelId="{F57AC0B7-F603-4C41-BF48-9041FAA60E8E}" type="presOf" srcId="{65B3944D-D926-4D0F-A305-F5740000747A}" destId="{C38A5A37-0883-4EE3-9002-010A6D324785}" srcOrd="0" destOrd="0" presId="urn:microsoft.com/office/officeart/2018/2/layout/IconVerticalSolidList"/>
    <dgm:cxn modelId="{E37D9CF8-DFE4-4379-9C72-27346573699A}" srcId="{D7951F77-4E36-4893-91C6-3151A6D51694}" destId="{223932EA-8A4D-4270-95C3-913761557237}" srcOrd="1" destOrd="0" parTransId="{E01D4CB3-97D0-4857-AF09-DED2BE24BAAC}" sibTransId="{C201C5C8-D4F2-4559-AF23-68BB4B3E7FB1}"/>
    <dgm:cxn modelId="{30F222E0-DF1F-4484-B140-6B7C6520EA89}" type="presParOf" srcId="{F61FEBF0-CB2F-4364-8F44-722FB7578D18}" destId="{F50C455E-839B-4494-8D06-326978CB28A7}" srcOrd="0" destOrd="0" presId="urn:microsoft.com/office/officeart/2018/2/layout/IconVerticalSolidList"/>
    <dgm:cxn modelId="{4FA9135E-4FFF-4848-9413-1BF026DB0BED}" type="presParOf" srcId="{F50C455E-839B-4494-8D06-326978CB28A7}" destId="{1DA8A0A9-929F-455B-B8BD-92EC86B6A862}" srcOrd="0" destOrd="0" presId="urn:microsoft.com/office/officeart/2018/2/layout/IconVerticalSolidList"/>
    <dgm:cxn modelId="{D16731A0-71A2-43AF-BF53-727392BD9F51}" type="presParOf" srcId="{F50C455E-839B-4494-8D06-326978CB28A7}" destId="{70C56EED-B0B5-4180-A100-474B69DE81C3}" srcOrd="1" destOrd="0" presId="urn:microsoft.com/office/officeart/2018/2/layout/IconVerticalSolidList"/>
    <dgm:cxn modelId="{4A8AA9B9-F7DD-4A1D-B570-4456CEC74161}" type="presParOf" srcId="{F50C455E-839B-4494-8D06-326978CB28A7}" destId="{1827E2BA-EA13-4751-82F2-976CBDED6C82}" srcOrd="2" destOrd="0" presId="urn:microsoft.com/office/officeart/2018/2/layout/IconVerticalSolidList"/>
    <dgm:cxn modelId="{DDE1A35C-0892-4749-9900-354FF724E1E5}" type="presParOf" srcId="{F50C455E-839B-4494-8D06-326978CB28A7}" destId="{C38A5A37-0883-4EE3-9002-010A6D324785}" srcOrd="3" destOrd="0" presId="urn:microsoft.com/office/officeart/2018/2/layout/IconVerticalSolidList"/>
    <dgm:cxn modelId="{D3D3D519-863B-49A0-9C3F-051416EA153D}" type="presParOf" srcId="{F61FEBF0-CB2F-4364-8F44-722FB7578D18}" destId="{21CE6EA1-CB92-41CD-8FAE-4CFF03E26BE6}" srcOrd="1" destOrd="0" presId="urn:microsoft.com/office/officeart/2018/2/layout/IconVerticalSolidList"/>
    <dgm:cxn modelId="{9D15FC18-0098-4A72-8D76-E82F2C2E180C}" type="presParOf" srcId="{F61FEBF0-CB2F-4364-8F44-722FB7578D18}" destId="{B92A22D8-3945-4B03-98DB-8A590020AE99}" srcOrd="2" destOrd="0" presId="urn:microsoft.com/office/officeart/2018/2/layout/IconVerticalSolidList"/>
    <dgm:cxn modelId="{7BC74BD9-A7ED-4402-9D3B-B1A5776A7EAD}" type="presParOf" srcId="{B92A22D8-3945-4B03-98DB-8A590020AE99}" destId="{A7FEDAED-2CDA-4D2F-883D-8D7438E3B422}" srcOrd="0" destOrd="0" presId="urn:microsoft.com/office/officeart/2018/2/layout/IconVerticalSolidList"/>
    <dgm:cxn modelId="{8C85A1A0-97AB-4188-8D32-DBD98A9FDB6A}" type="presParOf" srcId="{B92A22D8-3945-4B03-98DB-8A590020AE99}" destId="{7297DA32-36DE-4F9A-BB44-A3F001A7D7C3}" srcOrd="1" destOrd="0" presId="urn:microsoft.com/office/officeart/2018/2/layout/IconVerticalSolidList"/>
    <dgm:cxn modelId="{EB678E6A-2F37-4857-8F4D-6FB66B193092}" type="presParOf" srcId="{B92A22D8-3945-4B03-98DB-8A590020AE99}" destId="{E3DC658D-83A0-48BE-9074-9EB3678901E1}" srcOrd="2" destOrd="0" presId="urn:microsoft.com/office/officeart/2018/2/layout/IconVerticalSolidList"/>
    <dgm:cxn modelId="{08E40640-4D3B-4852-AF2D-2E0C224FF474}" type="presParOf" srcId="{B92A22D8-3945-4B03-98DB-8A590020AE99}" destId="{8F0FD205-8F23-4B47-859A-41BB69D2EDEE}" srcOrd="3" destOrd="0" presId="urn:microsoft.com/office/officeart/2018/2/layout/IconVerticalSolidList"/>
    <dgm:cxn modelId="{9C6E34DB-EF0D-43A5-A1E0-39D065733597}" type="presParOf" srcId="{F61FEBF0-CB2F-4364-8F44-722FB7578D18}" destId="{AFA75C0E-13A0-4D0C-ACA8-B29E381BEF9A}" srcOrd="3" destOrd="0" presId="urn:microsoft.com/office/officeart/2018/2/layout/IconVerticalSolidList"/>
    <dgm:cxn modelId="{AC8A67FF-09EA-4C04-AE25-5A9F33A57654}" type="presParOf" srcId="{F61FEBF0-CB2F-4364-8F44-722FB7578D18}" destId="{763367BB-4527-4646-8015-D79C10A337E8}" srcOrd="4" destOrd="0" presId="urn:microsoft.com/office/officeart/2018/2/layout/IconVerticalSolidList"/>
    <dgm:cxn modelId="{5BC094CB-F2E0-4918-9AC7-082F24D0AC9E}" type="presParOf" srcId="{763367BB-4527-4646-8015-D79C10A337E8}" destId="{712D2B29-4977-4B70-ABE9-215A9E804015}" srcOrd="0" destOrd="0" presId="urn:microsoft.com/office/officeart/2018/2/layout/IconVerticalSolidList"/>
    <dgm:cxn modelId="{8583FA80-D558-4B21-9EFE-C8F712D37D97}" type="presParOf" srcId="{763367BB-4527-4646-8015-D79C10A337E8}" destId="{6C7A9EF9-02EB-4D4D-A251-EC3A2F0EFD57}" srcOrd="1" destOrd="0" presId="urn:microsoft.com/office/officeart/2018/2/layout/IconVerticalSolidList"/>
    <dgm:cxn modelId="{FF2B3AFE-5D78-4AF4-BD5D-10DA64FD2E34}" type="presParOf" srcId="{763367BB-4527-4646-8015-D79C10A337E8}" destId="{13497251-DF6D-4038-B1ED-CA29B33C0A2F}" srcOrd="2" destOrd="0" presId="urn:microsoft.com/office/officeart/2018/2/layout/IconVerticalSolidList"/>
    <dgm:cxn modelId="{03E26A79-059D-4B0B-B311-C422C1F45874}" type="presParOf" srcId="{763367BB-4527-4646-8015-D79C10A337E8}" destId="{516FEABD-B159-4827-91AC-07F0FC9EFC37}" srcOrd="3" destOrd="0" presId="urn:microsoft.com/office/officeart/2018/2/layout/IconVerticalSolidList"/>
    <dgm:cxn modelId="{7DF7C674-8C32-4721-BFBF-41FDC484E9DE}" type="presParOf" srcId="{F61FEBF0-CB2F-4364-8F44-722FB7578D18}" destId="{580E91A4-0DB6-46AF-871B-67918081435B}" srcOrd="5" destOrd="0" presId="urn:microsoft.com/office/officeart/2018/2/layout/IconVerticalSolidList"/>
    <dgm:cxn modelId="{69E1E3B7-31C1-4B29-966A-E5A8BB0D531A}" type="presParOf" srcId="{F61FEBF0-CB2F-4364-8F44-722FB7578D18}" destId="{DD57C002-1714-4E12-872A-FCE88CC043FE}" srcOrd="6" destOrd="0" presId="urn:microsoft.com/office/officeart/2018/2/layout/IconVerticalSolidList"/>
    <dgm:cxn modelId="{EFAE7F8F-7259-4084-AAA5-1FF2B2F8421F}" type="presParOf" srcId="{DD57C002-1714-4E12-872A-FCE88CC043FE}" destId="{59534EC1-7FD9-454B-8378-AACE14683CA9}" srcOrd="0" destOrd="0" presId="urn:microsoft.com/office/officeart/2018/2/layout/IconVerticalSolidList"/>
    <dgm:cxn modelId="{800A25F1-C44E-4FE9-8A17-1481D23F9CD2}" type="presParOf" srcId="{DD57C002-1714-4E12-872A-FCE88CC043FE}" destId="{E81A461C-9D61-4B88-8277-F9DC532D2140}" srcOrd="1" destOrd="0" presId="urn:microsoft.com/office/officeart/2018/2/layout/IconVerticalSolidList"/>
    <dgm:cxn modelId="{A87D708E-7950-48D7-9212-063B037786BA}" type="presParOf" srcId="{DD57C002-1714-4E12-872A-FCE88CC043FE}" destId="{79C87944-7AB8-4146-A381-E36FC48D5AE7}" srcOrd="2" destOrd="0" presId="urn:microsoft.com/office/officeart/2018/2/layout/IconVerticalSolidList"/>
    <dgm:cxn modelId="{EC725DBF-F357-4C9A-A034-C4DE0610B5FD}" type="presParOf" srcId="{DD57C002-1714-4E12-872A-FCE88CC043FE}" destId="{CC81887C-6C6F-4E1A-BA2B-49AE8504B865}" srcOrd="3" destOrd="0" presId="urn:microsoft.com/office/officeart/2018/2/layout/IconVerticalSoli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3A498-0445-49A4-B03D-C267891E6F87}">
      <dsp:nvSpPr>
        <dsp:cNvPr id="0" name=""/>
        <dsp:cNvSpPr/>
      </dsp:nvSpPr>
      <dsp:spPr>
        <a:xfrm>
          <a:off x="3465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1. Introduction to Selenium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65" y="185803"/>
        <a:ext cx="1230718" cy="738431"/>
      </dsp:txXfrm>
    </dsp:sp>
    <dsp:sp modelId="{EE538CF6-8D29-4896-A68E-19B3F5F34555}">
      <dsp:nvSpPr>
        <dsp:cNvPr id="0" name=""/>
        <dsp:cNvSpPr/>
      </dsp:nvSpPr>
      <dsp:spPr>
        <a:xfrm>
          <a:off x="1357256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2. Downloading and Installing Selenium (Maven)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57256" y="185803"/>
        <a:ext cx="1230718" cy="738431"/>
      </dsp:txXfrm>
    </dsp:sp>
    <dsp:sp modelId="{5B4E3E5D-A04A-4042-A7BA-C6B4BD588134}">
      <dsp:nvSpPr>
        <dsp:cNvPr id="0" name=""/>
        <dsp:cNvSpPr/>
      </dsp:nvSpPr>
      <dsp:spPr>
        <a:xfrm>
          <a:off x="2711046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3. Single Language / Platform	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11046" y="185803"/>
        <a:ext cx="1230718" cy="738431"/>
      </dsp:txXfrm>
    </dsp:sp>
    <dsp:sp modelId="{F71633FD-AE75-4037-94F6-2802A8288F46}">
      <dsp:nvSpPr>
        <dsp:cNvPr id="0" name=""/>
        <dsp:cNvSpPr/>
      </dsp:nvSpPr>
      <dsp:spPr>
        <a:xfrm>
          <a:off x="4064836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>
              <a:latin typeface="Arial" panose="020B0604020202020204" pitchFamily="34" charset="0"/>
              <a:cs typeface="Arial" panose="020B0604020202020204" pitchFamily="34" charset="0"/>
            </a:rPr>
            <a:t>4. Page Object Model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64836" y="185803"/>
        <a:ext cx="1230718" cy="738431"/>
      </dsp:txXfrm>
    </dsp:sp>
    <dsp:sp modelId="{39E72C0C-0080-4688-828C-E047C38CEE38}">
      <dsp:nvSpPr>
        <dsp:cNvPr id="0" name=""/>
        <dsp:cNvSpPr/>
      </dsp:nvSpPr>
      <dsp:spPr>
        <a:xfrm>
          <a:off x="5418626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200" kern="1200" dirty="0">
              <a:latin typeface="Arial" panose="020B0604020202020204" pitchFamily="34" charset="0"/>
              <a:cs typeface="Arial" panose="020B0604020202020204" pitchFamily="34" charset="0"/>
            </a:rPr>
            <a:t>5. Page Factory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18626" y="185803"/>
        <a:ext cx="1230718" cy="738431"/>
      </dsp:txXfrm>
    </dsp:sp>
    <dsp:sp modelId="{DD7AA83D-2996-4B38-83D0-AABB9D42B005}">
      <dsp:nvSpPr>
        <dsp:cNvPr id="0" name=""/>
        <dsp:cNvSpPr/>
      </dsp:nvSpPr>
      <dsp:spPr>
        <a:xfrm>
          <a:off x="6772417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6. Auto Download using </a:t>
          </a:r>
          <a:r>
            <a:rPr lang="en-ZA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WebdriverManager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72417" y="185803"/>
        <a:ext cx="1230718" cy="738431"/>
      </dsp:txXfrm>
    </dsp:sp>
    <dsp:sp modelId="{E3C01043-6303-47BF-AFF1-D97DE3A2D288}">
      <dsp:nvSpPr>
        <dsp:cNvPr id="0" name=""/>
        <dsp:cNvSpPr/>
      </dsp:nvSpPr>
      <dsp:spPr>
        <a:xfrm>
          <a:off x="8126207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7. Desired Capabilities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126207" y="185803"/>
        <a:ext cx="1230718" cy="738431"/>
      </dsp:txXfrm>
    </dsp:sp>
    <dsp:sp modelId="{F5013B2B-7497-4AC5-9205-0399B41370C7}">
      <dsp:nvSpPr>
        <dsp:cNvPr id="0" name=""/>
        <dsp:cNvSpPr/>
      </dsp:nvSpPr>
      <dsp:spPr>
        <a:xfrm>
          <a:off x="9479997" y="185803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8. Locators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479997" y="185803"/>
        <a:ext cx="1230718" cy="738431"/>
      </dsp:txXfrm>
    </dsp:sp>
    <dsp:sp modelId="{9AAC415C-C477-485A-BCFA-F832D43000C6}">
      <dsp:nvSpPr>
        <dsp:cNvPr id="0" name=""/>
        <dsp:cNvSpPr/>
      </dsp:nvSpPr>
      <dsp:spPr>
        <a:xfrm>
          <a:off x="3465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9. HTML Controls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65" y="1047306"/>
        <a:ext cx="1230718" cy="738431"/>
      </dsp:txXfrm>
    </dsp:sp>
    <dsp:sp modelId="{3A79A869-9D23-414E-952F-2205B55CB228}">
      <dsp:nvSpPr>
        <dsp:cNvPr id="0" name=""/>
        <dsp:cNvSpPr/>
      </dsp:nvSpPr>
      <dsp:spPr>
        <a:xfrm>
          <a:off x="1357256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10. HTML Dropdowns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57256" y="1047306"/>
        <a:ext cx="1230718" cy="738431"/>
      </dsp:txXfrm>
    </dsp:sp>
    <dsp:sp modelId="{317492CB-39D3-48AF-93B8-64B3F1373FC0}">
      <dsp:nvSpPr>
        <dsp:cNvPr id="0" name=""/>
        <dsp:cNvSpPr/>
      </dsp:nvSpPr>
      <dsp:spPr>
        <a:xfrm>
          <a:off x="2711046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11. XPaths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11046" y="1047306"/>
        <a:ext cx="1230718" cy="738431"/>
      </dsp:txXfrm>
    </dsp:sp>
    <dsp:sp modelId="{70EE1FA3-A428-4C86-911C-9338B756BE7F}">
      <dsp:nvSpPr>
        <dsp:cNvPr id="0" name=""/>
        <dsp:cNvSpPr/>
      </dsp:nvSpPr>
      <dsp:spPr>
        <a:xfrm>
          <a:off x="4064836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12. CSS Selectors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64836" y="1047306"/>
        <a:ext cx="1230718" cy="738431"/>
      </dsp:txXfrm>
    </dsp:sp>
    <dsp:sp modelId="{760DF7B3-E9CE-4E9A-A561-5D18EBA6BDFE}">
      <dsp:nvSpPr>
        <dsp:cNvPr id="0" name=""/>
        <dsp:cNvSpPr/>
      </dsp:nvSpPr>
      <dsp:spPr>
        <a:xfrm>
          <a:off x="5418626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13. </a:t>
          </a:r>
          <a:r>
            <a:rPr lang="en-ZA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Xpath</a:t>
          </a: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 vs CSS Selector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18626" y="1047306"/>
        <a:ext cx="1230718" cy="738431"/>
      </dsp:txXfrm>
    </dsp:sp>
    <dsp:sp modelId="{C467EFCC-7F16-484F-899C-90102EF681D1}">
      <dsp:nvSpPr>
        <dsp:cNvPr id="0" name=""/>
        <dsp:cNvSpPr/>
      </dsp:nvSpPr>
      <dsp:spPr>
        <a:xfrm>
          <a:off x="6772417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14. Navigations Methods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72417" y="1047306"/>
        <a:ext cx="1230718" cy="738431"/>
      </dsp:txXfrm>
    </dsp:sp>
    <dsp:sp modelId="{A3265AA2-97BA-4B4A-9396-F0EBA21654B1}">
      <dsp:nvSpPr>
        <dsp:cNvPr id="0" name=""/>
        <dsp:cNvSpPr/>
      </dsp:nvSpPr>
      <dsp:spPr>
        <a:xfrm>
          <a:off x="8126207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15. </a:t>
          </a:r>
          <a:r>
            <a:rPr lang="en-ZA" sz="1200" kern="1200" dirty="0" err="1">
              <a:latin typeface="Arial" panose="020B0604020202020204" pitchFamily="34" charset="0"/>
              <a:cs typeface="Arial" panose="020B0604020202020204" pitchFamily="34" charset="0"/>
            </a:rPr>
            <a:t>PageTimeout</a:t>
          </a: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 |Wait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126207" y="1047306"/>
        <a:ext cx="1230718" cy="738431"/>
      </dsp:txXfrm>
    </dsp:sp>
    <dsp:sp modelId="{9EF34CA7-43CB-4B28-A890-F706D82F4159}">
      <dsp:nvSpPr>
        <dsp:cNvPr id="0" name=""/>
        <dsp:cNvSpPr/>
      </dsp:nvSpPr>
      <dsp:spPr>
        <a:xfrm>
          <a:off x="9479997" y="1047306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  <a:t>16. Alerts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479997" y="1047306"/>
        <a:ext cx="1230718" cy="738431"/>
      </dsp:txXfrm>
    </dsp:sp>
    <dsp:sp modelId="{683BBE1F-048C-4F86-98DB-58646B30EA80}">
      <dsp:nvSpPr>
        <dsp:cNvPr id="0" name=""/>
        <dsp:cNvSpPr/>
      </dsp:nvSpPr>
      <dsp:spPr>
        <a:xfrm>
          <a:off x="3465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  <a:t>17. Windows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65" y="1908808"/>
        <a:ext cx="1230718" cy="738431"/>
      </dsp:txXfrm>
    </dsp:sp>
    <dsp:sp modelId="{77E7BA17-6F19-4B30-8AF5-63605D2D2790}">
      <dsp:nvSpPr>
        <dsp:cNvPr id="0" name=""/>
        <dsp:cNvSpPr/>
      </dsp:nvSpPr>
      <dsp:spPr>
        <a:xfrm>
          <a:off x="1357256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  <a:t>18. Frames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57256" y="1908808"/>
        <a:ext cx="1230718" cy="738431"/>
      </dsp:txXfrm>
    </dsp:sp>
    <dsp:sp modelId="{421FF7DC-9AB8-41EE-BAE7-8883F7A52C3A}">
      <dsp:nvSpPr>
        <dsp:cNvPr id="0" name=""/>
        <dsp:cNvSpPr/>
      </dsp:nvSpPr>
      <dsp:spPr>
        <a:xfrm>
          <a:off x="2711046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  <a:t>19. Screenshots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11046" y="1908808"/>
        <a:ext cx="1230718" cy="738431"/>
      </dsp:txXfrm>
    </dsp:sp>
    <dsp:sp modelId="{5A0B3995-AA38-4CEF-8996-C7563B7C4590}">
      <dsp:nvSpPr>
        <dsp:cNvPr id="0" name=""/>
        <dsp:cNvSpPr/>
      </dsp:nvSpPr>
      <dsp:spPr>
        <a:xfrm>
          <a:off x="4064836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100" kern="1200" dirty="0">
              <a:latin typeface="Arial" panose="020B0604020202020204" pitchFamily="34" charset="0"/>
              <a:cs typeface="Arial" panose="020B0604020202020204" pitchFamily="34" charset="0"/>
            </a:rPr>
            <a:t>20. Apache </a:t>
          </a:r>
          <a: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  <a:t>POI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64836" y="1908808"/>
        <a:ext cx="1230718" cy="738431"/>
      </dsp:txXfrm>
    </dsp:sp>
    <dsp:sp modelId="{E6F63760-F9C1-40D9-84EE-73B107BAC551}">
      <dsp:nvSpPr>
        <dsp:cNvPr id="0" name=""/>
        <dsp:cNvSpPr/>
      </dsp:nvSpPr>
      <dsp:spPr>
        <a:xfrm>
          <a:off x="5418626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21. </a:t>
          </a:r>
          <a:r>
            <a:rPr lang="en-ZA" sz="1200" kern="1200" dirty="0" err="1">
              <a:latin typeface="Arial" panose="020B0604020202020204" pitchFamily="34" charset="0"/>
              <a:cs typeface="Arial" panose="020B0604020202020204" pitchFamily="34" charset="0"/>
            </a:rPr>
            <a:t>Javascript</a:t>
          </a:r>
          <a:r>
            <a:rPr lang="en-ZA" sz="1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Executors</a:t>
          </a:r>
          <a:endParaRPr lang="en-US" sz="1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18626" y="1908808"/>
        <a:ext cx="1230718" cy="738431"/>
      </dsp:txXfrm>
    </dsp:sp>
    <dsp:sp modelId="{D2254664-CF8D-4D15-9387-4A0857C83E87}">
      <dsp:nvSpPr>
        <dsp:cNvPr id="0" name=""/>
        <dsp:cNvSpPr/>
      </dsp:nvSpPr>
      <dsp:spPr>
        <a:xfrm>
          <a:off x="6772417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22. Broken Links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72417" y="1908808"/>
        <a:ext cx="1230718" cy="738431"/>
      </dsp:txXfrm>
    </dsp:sp>
    <dsp:sp modelId="{215CE9F7-258E-4D84-B85F-12DCBE7CECAC}">
      <dsp:nvSpPr>
        <dsp:cNvPr id="0" name=""/>
        <dsp:cNvSpPr/>
      </dsp:nvSpPr>
      <dsp:spPr>
        <a:xfrm>
          <a:off x="8126207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23. Robot Class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126207" y="1908808"/>
        <a:ext cx="1230718" cy="738431"/>
      </dsp:txXfrm>
    </dsp:sp>
    <dsp:sp modelId="{7F3F2382-0C69-43E9-86D7-760BF5CD52A5}">
      <dsp:nvSpPr>
        <dsp:cNvPr id="0" name=""/>
        <dsp:cNvSpPr/>
      </dsp:nvSpPr>
      <dsp:spPr>
        <a:xfrm>
          <a:off x="9479997" y="1908808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24. Test NG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479997" y="1908808"/>
        <a:ext cx="1230718" cy="738431"/>
      </dsp:txXfrm>
    </dsp:sp>
    <dsp:sp modelId="{9FCA58E8-CF10-4D5F-A2B3-F6B17323F2A7}">
      <dsp:nvSpPr>
        <dsp:cNvPr id="0" name=""/>
        <dsp:cNvSpPr/>
      </dsp:nvSpPr>
      <dsp:spPr>
        <a:xfrm>
          <a:off x="1357256" y="2770311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25. Test Automation Framework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57256" y="2770311"/>
        <a:ext cx="1230718" cy="738431"/>
      </dsp:txXfrm>
    </dsp:sp>
    <dsp:sp modelId="{22764ED9-03BC-467C-B48C-F0227F5C7513}">
      <dsp:nvSpPr>
        <dsp:cNvPr id="0" name=""/>
        <dsp:cNvSpPr/>
      </dsp:nvSpPr>
      <dsp:spPr>
        <a:xfrm>
          <a:off x="2711046" y="2770311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26. Data Driven Testing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711046" y="2770311"/>
        <a:ext cx="1230718" cy="738431"/>
      </dsp:txXfrm>
    </dsp:sp>
    <dsp:sp modelId="{CDB199B9-B9F8-42E9-8B63-C93538787DE4}">
      <dsp:nvSpPr>
        <dsp:cNvPr id="0" name=""/>
        <dsp:cNvSpPr/>
      </dsp:nvSpPr>
      <dsp:spPr>
        <a:xfrm>
          <a:off x="4064836" y="2770311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200" kern="1200" dirty="0">
              <a:latin typeface="Arial" panose="020B0604020202020204" pitchFamily="34" charset="0"/>
              <a:cs typeface="Arial" panose="020B0604020202020204" pitchFamily="34" charset="0"/>
            </a:rPr>
            <a:t>27. Log4j</a:t>
          </a:r>
          <a:endParaRPr lang="en-US" sz="1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064836" y="2770311"/>
        <a:ext cx="1230718" cy="738431"/>
      </dsp:txXfrm>
    </dsp:sp>
    <dsp:sp modelId="{288B7DFC-CC3B-45A6-ABCB-F3D504C84B63}">
      <dsp:nvSpPr>
        <dsp:cNvPr id="0" name=""/>
        <dsp:cNvSpPr/>
      </dsp:nvSpPr>
      <dsp:spPr>
        <a:xfrm>
          <a:off x="5418626" y="2770311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28. Framework: Cucumber BDD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418626" y="2770311"/>
        <a:ext cx="1230718" cy="738431"/>
      </dsp:txXfrm>
    </dsp:sp>
    <dsp:sp modelId="{0E04C70D-B5C4-4BC2-9EFE-FD8FEA34766F}">
      <dsp:nvSpPr>
        <dsp:cNvPr id="0" name=""/>
        <dsp:cNvSpPr/>
      </dsp:nvSpPr>
      <dsp:spPr>
        <a:xfrm>
          <a:off x="6772417" y="2770311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050" kern="1200" dirty="0">
              <a:latin typeface="Arial" panose="020B0604020202020204" pitchFamily="34" charset="0"/>
              <a:cs typeface="Arial" panose="020B0604020202020204" pitchFamily="34" charset="0"/>
            </a:rPr>
            <a:t>29. GIT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772417" y="2770311"/>
        <a:ext cx="1230718" cy="738431"/>
      </dsp:txXfrm>
    </dsp:sp>
    <dsp:sp modelId="{F63C704F-1BD1-46A1-B8EE-E7AB0B958E0F}">
      <dsp:nvSpPr>
        <dsp:cNvPr id="0" name=""/>
        <dsp:cNvSpPr/>
      </dsp:nvSpPr>
      <dsp:spPr>
        <a:xfrm>
          <a:off x="8126207" y="2770311"/>
          <a:ext cx="1230718" cy="738431"/>
        </a:xfrm>
        <a:prstGeom prst="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1100" kern="1200" dirty="0">
              <a:latin typeface="Arial" panose="020B0604020202020204" pitchFamily="34" charset="0"/>
              <a:cs typeface="Arial" panose="020B0604020202020204" pitchFamily="34" charset="0"/>
            </a:rPr>
            <a:t>30. Jenkins</a:t>
          </a:r>
          <a:endParaRPr lang="en-US" sz="1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126207" y="2770311"/>
        <a:ext cx="1230718" cy="7384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11292-5724-4CF3-9B68-C9C37D007AE6}">
      <dsp:nvSpPr>
        <dsp:cNvPr id="0" name=""/>
        <dsp:cNvSpPr/>
      </dsp:nvSpPr>
      <dsp:spPr>
        <a:xfrm>
          <a:off x="0" y="880425"/>
          <a:ext cx="4944403" cy="1625400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3410B7-CA0F-43F4-960E-9DA7059AF511}">
      <dsp:nvSpPr>
        <dsp:cNvPr id="0" name=""/>
        <dsp:cNvSpPr/>
      </dsp:nvSpPr>
      <dsp:spPr>
        <a:xfrm>
          <a:off x="491683" y="1246140"/>
          <a:ext cx="893970" cy="893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72B821-D3EB-46EE-BCA0-DA5A1D91AF84}">
      <dsp:nvSpPr>
        <dsp:cNvPr id="0" name=""/>
        <dsp:cNvSpPr/>
      </dsp:nvSpPr>
      <dsp:spPr>
        <a:xfrm>
          <a:off x="1877337" y="880425"/>
          <a:ext cx="3067065" cy="162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022" tIns="172022" rIns="172022" bIns="1720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500" kern="1200" dirty="0">
              <a:solidFill>
                <a:schemeClr val="tx1"/>
              </a:solidFill>
            </a:rPr>
            <a:t>What do you believe to be true about your subject?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877337" y="880425"/>
        <a:ext cx="3067065" cy="1625400"/>
      </dsp:txXfrm>
    </dsp:sp>
    <dsp:sp modelId="{5EDC32A8-8A30-43AA-B28C-4DE1051927E9}">
      <dsp:nvSpPr>
        <dsp:cNvPr id="0" name=""/>
        <dsp:cNvSpPr/>
      </dsp:nvSpPr>
      <dsp:spPr>
        <a:xfrm>
          <a:off x="0" y="2912175"/>
          <a:ext cx="4944403" cy="1625400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C72B6A-45B7-4ABB-9EFD-F5AC17DE9608}">
      <dsp:nvSpPr>
        <dsp:cNvPr id="0" name=""/>
        <dsp:cNvSpPr/>
      </dsp:nvSpPr>
      <dsp:spPr>
        <a:xfrm>
          <a:off x="491683" y="3277890"/>
          <a:ext cx="893970" cy="893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286CCF-EBB1-4A29-B240-4BC3DA177E84}">
      <dsp:nvSpPr>
        <dsp:cNvPr id="0" name=""/>
        <dsp:cNvSpPr/>
      </dsp:nvSpPr>
      <dsp:spPr>
        <a:xfrm>
          <a:off x="1877337" y="2912175"/>
          <a:ext cx="3067065" cy="162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022" tIns="172022" rIns="172022" bIns="17202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500" kern="1200" dirty="0">
              <a:solidFill>
                <a:schemeClr val="tx1"/>
              </a:solidFill>
            </a:rPr>
            <a:t>What are you going to try to convince your audience of?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877337" y="2912175"/>
        <a:ext cx="3067065" cy="1625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D584AC-334C-4D98-9E88-D4EE344FF90D}">
      <dsp:nvSpPr>
        <dsp:cNvPr id="0" name=""/>
        <dsp:cNvSpPr/>
      </dsp:nvSpPr>
      <dsp:spPr>
        <a:xfrm>
          <a:off x="600792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04ED0-9912-4313-AFA2-7904C1513343}">
      <dsp:nvSpPr>
        <dsp:cNvPr id="0" name=""/>
        <dsp:cNvSpPr/>
      </dsp:nvSpPr>
      <dsp:spPr>
        <a:xfrm>
          <a:off x="909785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947764-D5E2-4B83-8EAA-EA54408B4F84}">
      <dsp:nvSpPr>
        <dsp:cNvPr id="0" name=""/>
        <dsp:cNvSpPr/>
      </dsp:nvSpPr>
      <dsp:spPr>
        <a:xfrm>
          <a:off x="137302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/>
            <a:t>Cat</a:t>
          </a:r>
        </a:p>
      </dsp:txBody>
      <dsp:txXfrm>
        <a:off x="137302" y="2497889"/>
        <a:ext cx="2376871" cy="720000"/>
      </dsp:txXfrm>
    </dsp:sp>
    <dsp:sp modelId="{D24D21FC-62C1-4CB3-8209-8661C3C79008}">
      <dsp:nvSpPr>
        <dsp:cNvPr id="0" name=""/>
        <dsp:cNvSpPr/>
      </dsp:nvSpPr>
      <dsp:spPr>
        <a:xfrm>
          <a:off x="3393616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CDF7A-EBE7-495D-AEE1-FE9FEEA33C81}">
      <dsp:nvSpPr>
        <dsp:cNvPr id="0" name=""/>
        <dsp:cNvSpPr/>
      </dsp:nvSpPr>
      <dsp:spPr>
        <a:xfrm>
          <a:off x="3702610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26A24F-F4FA-4000-B231-980697CE6BC5}">
      <dsp:nvSpPr>
        <dsp:cNvPr id="0" name=""/>
        <dsp:cNvSpPr/>
      </dsp:nvSpPr>
      <dsp:spPr>
        <a:xfrm>
          <a:off x="2930126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/>
            <a:t>Dog</a:t>
          </a:r>
        </a:p>
      </dsp:txBody>
      <dsp:txXfrm>
        <a:off x="2930126" y="2497889"/>
        <a:ext cx="2376871" cy="720000"/>
      </dsp:txXfrm>
    </dsp:sp>
    <dsp:sp modelId="{150E4B2C-C413-4BF2-BE44-61CABB4D422E}">
      <dsp:nvSpPr>
        <dsp:cNvPr id="0" name=""/>
        <dsp:cNvSpPr/>
      </dsp:nvSpPr>
      <dsp:spPr>
        <a:xfrm>
          <a:off x="6186441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8E22CF-4E7D-49DB-8D62-BFBE95644B7C}">
      <dsp:nvSpPr>
        <dsp:cNvPr id="0" name=""/>
        <dsp:cNvSpPr/>
      </dsp:nvSpPr>
      <dsp:spPr>
        <a:xfrm>
          <a:off x="6495434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04CA18-7F92-4C8F-B31C-B8DC9BFFC00B}">
      <dsp:nvSpPr>
        <dsp:cNvPr id="0" name=""/>
        <dsp:cNvSpPr/>
      </dsp:nvSpPr>
      <dsp:spPr>
        <a:xfrm>
          <a:off x="5722951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/>
            <a:t>Mouse</a:t>
          </a:r>
        </a:p>
      </dsp:txBody>
      <dsp:txXfrm>
        <a:off x="5722951" y="2497889"/>
        <a:ext cx="2376871" cy="720000"/>
      </dsp:txXfrm>
    </dsp:sp>
    <dsp:sp modelId="{FB9B0F2E-A209-4355-A025-0CC7EDD3BBA7}">
      <dsp:nvSpPr>
        <dsp:cNvPr id="0" name=""/>
        <dsp:cNvSpPr/>
      </dsp:nvSpPr>
      <dsp:spPr>
        <a:xfrm>
          <a:off x="8979265" y="596391"/>
          <a:ext cx="1449891" cy="1449891"/>
        </a:xfrm>
        <a:prstGeom prst="rect">
          <a:avLst/>
        </a:prstGeom>
        <a:noFill/>
        <a:ln w="38100" cap="sq" cmpd="dbl">
          <a:solidFill>
            <a:prstClr val="white">
              <a:lumMod val="85000"/>
            </a:prstClr>
          </a:solidFill>
          <a:prstDash val="solid"/>
          <a:miter lim="800000"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ED3257-C9EC-49C5-B86D-6D93DABEBEEB}">
      <dsp:nvSpPr>
        <dsp:cNvPr id="0" name=""/>
        <dsp:cNvSpPr/>
      </dsp:nvSpPr>
      <dsp:spPr>
        <a:xfrm>
          <a:off x="9288259" y="905385"/>
          <a:ext cx="831905" cy="8319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D16BE-1508-46AB-8E58-77F8E5A2FFCC}">
      <dsp:nvSpPr>
        <dsp:cNvPr id="0" name=""/>
        <dsp:cNvSpPr/>
      </dsp:nvSpPr>
      <dsp:spPr>
        <a:xfrm>
          <a:off x="8515775" y="2497889"/>
          <a:ext cx="237687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/>
            <a:t>Gorilla</a:t>
          </a:r>
        </a:p>
      </dsp:txBody>
      <dsp:txXfrm>
        <a:off x="8515775" y="2497889"/>
        <a:ext cx="2376871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4C04AE-49DA-41A4-87AE-60BCCD3FB78B}">
      <dsp:nvSpPr>
        <dsp:cNvPr id="0" name=""/>
        <dsp:cNvSpPr/>
      </dsp:nvSpPr>
      <dsp:spPr>
        <a:xfrm>
          <a:off x="0" y="0"/>
          <a:ext cx="5960514" cy="1274445"/>
        </a:xfrm>
        <a:prstGeom prst="rect">
          <a:avLst/>
        </a:prstGeom>
        <a:noFill/>
        <a:ln w="31750" cap="sq" cmpd="dbl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What are the most important things that differentiates your subject or big idea…</a:t>
          </a:r>
        </a:p>
      </dsp:txBody>
      <dsp:txXfrm>
        <a:off x="37327" y="37327"/>
        <a:ext cx="4643276" cy="1199791"/>
      </dsp:txXfrm>
    </dsp:sp>
    <dsp:sp modelId="{EED074AE-B836-492D-BB54-47FA9AC9FAAE}">
      <dsp:nvSpPr>
        <dsp:cNvPr id="0" name=""/>
        <dsp:cNvSpPr/>
      </dsp:nvSpPr>
      <dsp:spPr>
        <a:xfrm>
          <a:off x="1051855" y="1557655"/>
          <a:ext cx="5960514" cy="1274445"/>
        </a:xfrm>
        <a:prstGeom prst="rect">
          <a:avLst/>
        </a:prstGeom>
        <a:noFill/>
        <a:ln w="31750" cap="sq" cmpd="dbl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rtlCol="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lt1"/>
              </a:solidFill>
              <a:latin typeface="+mn-lt"/>
              <a:ea typeface="+mn-ea"/>
              <a:cs typeface="+mn-cs"/>
            </a:rPr>
            <a:t>…from another contrasting or competing subject or idea.</a:t>
          </a:r>
        </a:p>
      </dsp:txBody>
      <dsp:txXfrm>
        <a:off x="1089182" y="1594982"/>
        <a:ext cx="4005615" cy="1199791"/>
      </dsp:txXfrm>
    </dsp:sp>
    <dsp:sp modelId="{7ED922AF-24FA-4E63-9C58-F25013DF390E}">
      <dsp:nvSpPr>
        <dsp:cNvPr id="0" name=""/>
        <dsp:cNvSpPr/>
      </dsp:nvSpPr>
      <dsp:spPr>
        <a:xfrm rot="5400000">
          <a:off x="3802908" y="1277717"/>
          <a:ext cx="383312" cy="383312"/>
        </a:xfrm>
        <a:prstGeom prst="homePlat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0" kern="1200" dirty="0"/>
        </a:p>
      </dsp:txBody>
      <dsp:txXfrm>
        <a:off x="3850822" y="1229803"/>
        <a:ext cx="287484" cy="38331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04284-1F7C-4D58-BC79-8C2DEE7E9FAF}">
      <dsp:nvSpPr>
        <dsp:cNvPr id="0" name=""/>
        <dsp:cNvSpPr/>
      </dsp:nvSpPr>
      <dsp:spPr>
        <a:xfrm>
          <a:off x="0" y="1602581"/>
          <a:ext cx="9998074" cy="428624"/>
        </a:xfrm>
        <a:prstGeom prst="homePlate">
          <a:avLst/>
        </a:prstGeom>
        <a:solidFill>
          <a:schemeClr val="accent3">
            <a:lumMod val="50000"/>
          </a:schemeClr>
        </a:solidFill>
        <a:ln w="12700" cap="flat" cmpd="sng" algn="ctr">
          <a:noFill/>
          <a:prstDash val="solid"/>
          <a:miter lim="800000"/>
          <a:tailEnd type="arrow" w="sm" len="sm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F924A-339B-436A-9151-9C7B0B0377B9}">
      <dsp:nvSpPr>
        <dsp:cNvPr id="0" name=""/>
        <dsp:cNvSpPr/>
      </dsp:nvSpPr>
      <dsp:spPr>
        <a:xfrm rot="8100000">
          <a:off x="60131" y="418722"/>
          <a:ext cx="267225" cy="2672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bg1">
              <a:lumMod val="9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B4BA4-33F0-43CE-A60E-B95E195AD5A9}">
      <dsp:nvSpPr>
        <dsp:cNvPr id="0" name=""/>
        <dsp:cNvSpPr/>
      </dsp:nvSpPr>
      <dsp:spPr>
        <a:xfrm>
          <a:off x="89817" y="448409"/>
          <a:ext cx="207852" cy="207852"/>
        </a:xfrm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82CF5D-A585-4990-846A-5EDBD19A9BDB}">
      <dsp:nvSpPr>
        <dsp:cNvPr id="0" name=""/>
        <dsp:cNvSpPr/>
      </dsp:nvSpPr>
      <dsp:spPr>
        <a:xfrm>
          <a:off x="382700" y="741292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382700" y="741292"/>
        <a:ext cx="2374471" cy="1075600"/>
      </dsp:txXfrm>
    </dsp:sp>
    <dsp:sp modelId="{85C50C56-6DC8-4C47-8DBC-4FD6B1554AA4}">
      <dsp:nvSpPr>
        <dsp:cNvPr id="0" name=""/>
        <dsp:cNvSpPr/>
      </dsp:nvSpPr>
      <dsp:spPr>
        <a:xfrm>
          <a:off x="382700" y="363378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accent3">
                  <a:lumMod val="75000"/>
                </a:schemeClr>
              </a:solidFill>
            </a:rPr>
            <a:t>Q1</a:t>
          </a:r>
          <a:br>
            <a:rPr lang="en-US" sz="1100" kern="12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kern="1200" dirty="0">
              <a:solidFill>
                <a:schemeClr val="accent3">
                  <a:lumMod val="75000"/>
                </a:schemeClr>
              </a:solidFill>
            </a:rPr>
            <a:t>2OYY</a:t>
          </a:r>
        </a:p>
      </dsp:txBody>
      <dsp:txXfrm>
        <a:off x="382700" y="363378"/>
        <a:ext cx="2374471" cy="377913"/>
      </dsp:txXfrm>
    </dsp:sp>
    <dsp:sp modelId="{4F322B1B-F357-4BCD-BF34-8A0D705A1CE7}">
      <dsp:nvSpPr>
        <dsp:cNvPr id="0" name=""/>
        <dsp:cNvSpPr/>
      </dsp:nvSpPr>
      <dsp:spPr>
        <a:xfrm>
          <a:off x="193743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727168-E825-43C1-AF50-41E115F59C0C}">
      <dsp:nvSpPr>
        <dsp:cNvPr id="0" name=""/>
        <dsp:cNvSpPr/>
      </dsp:nvSpPr>
      <dsp:spPr>
        <a:xfrm>
          <a:off x="159091" y="1782881"/>
          <a:ext cx="68024" cy="68024"/>
        </a:xfrm>
        <a:prstGeom prst="rect">
          <a:avLst/>
        </a:prstGeom>
        <a:solidFill>
          <a:schemeClr val="accent1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4632EA-1574-417A-A3FA-D711159FBAD1}">
      <dsp:nvSpPr>
        <dsp:cNvPr id="0" name=""/>
        <dsp:cNvSpPr/>
      </dsp:nvSpPr>
      <dsp:spPr>
        <a:xfrm rot="18900000">
          <a:off x="1485669" y="2947838"/>
          <a:ext cx="267225" cy="2672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bg1">
              <a:lumMod val="9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E0966-F86B-4BBD-BE80-8FAB861AF0E8}">
      <dsp:nvSpPr>
        <dsp:cNvPr id="0" name=""/>
        <dsp:cNvSpPr/>
      </dsp:nvSpPr>
      <dsp:spPr>
        <a:xfrm>
          <a:off x="1515356" y="2977525"/>
          <a:ext cx="207852" cy="207852"/>
        </a:xfrm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8C5A1-CE9E-4410-9F2F-F714CC6AB069}">
      <dsp:nvSpPr>
        <dsp:cNvPr id="0" name=""/>
        <dsp:cNvSpPr/>
      </dsp:nvSpPr>
      <dsp:spPr>
        <a:xfrm>
          <a:off x="1808239" y="1816893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1808239" y="1816893"/>
        <a:ext cx="2374471" cy="1075600"/>
      </dsp:txXfrm>
    </dsp:sp>
    <dsp:sp modelId="{C1E34084-406C-48D5-88FE-7226282DBC49}">
      <dsp:nvSpPr>
        <dsp:cNvPr id="0" name=""/>
        <dsp:cNvSpPr/>
      </dsp:nvSpPr>
      <dsp:spPr>
        <a:xfrm>
          <a:off x="1808239" y="2892494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accent3">
                  <a:lumMod val="75000"/>
                </a:schemeClr>
              </a:solidFill>
            </a:rPr>
            <a:t>Q2</a:t>
          </a:r>
          <a:br>
            <a:rPr lang="en-US" sz="1100" kern="12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kern="1200" dirty="0">
              <a:solidFill>
                <a:schemeClr val="accent3">
                  <a:lumMod val="75000"/>
                </a:schemeClr>
              </a:solidFill>
            </a:rPr>
            <a:t>20YY</a:t>
          </a:r>
        </a:p>
      </dsp:txBody>
      <dsp:txXfrm>
        <a:off x="1808239" y="2892494"/>
        <a:ext cx="2374471" cy="377913"/>
      </dsp:txXfrm>
    </dsp:sp>
    <dsp:sp modelId="{33168228-1414-4AAF-B7E5-C08A80BBB2F1}">
      <dsp:nvSpPr>
        <dsp:cNvPr id="0" name=""/>
        <dsp:cNvSpPr/>
      </dsp:nvSpPr>
      <dsp:spPr>
        <a:xfrm>
          <a:off x="1619282" y="1816893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7996C3-16BE-4CEB-B9E2-6FFC42938F41}">
      <dsp:nvSpPr>
        <dsp:cNvPr id="0" name=""/>
        <dsp:cNvSpPr/>
      </dsp:nvSpPr>
      <dsp:spPr>
        <a:xfrm>
          <a:off x="1584629" y="1782881"/>
          <a:ext cx="68024" cy="680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09B8D-1C75-4604-9F35-AEC078447C45}">
      <dsp:nvSpPr>
        <dsp:cNvPr id="0" name=""/>
        <dsp:cNvSpPr/>
      </dsp:nvSpPr>
      <dsp:spPr>
        <a:xfrm>
          <a:off x="2911208" y="418722"/>
          <a:ext cx="267225" cy="267225"/>
        </a:xfrm>
        <a:prstGeom prst="rect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91A1F-E910-48AB-A4C9-128002268483}">
      <dsp:nvSpPr>
        <dsp:cNvPr id="0" name=""/>
        <dsp:cNvSpPr/>
      </dsp:nvSpPr>
      <dsp:spPr>
        <a:xfrm rot="13500000">
          <a:off x="2940894" y="448409"/>
          <a:ext cx="207852" cy="207852"/>
        </a:xfrm>
        <a:prstGeom prst="star4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8603F2-85FC-4134-978C-4054E468209C}">
      <dsp:nvSpPr>
        <dsp:cNvPr id="0" name=""/>
        <dsp:cNvSpPr/>
      </dsp:nvSpPr>
      <dsp:spPr>
        <a:xfrm>
          <a:off x="3233777" y="741292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3233777" y="741292"/>
        <a:ext cx="2374471" cy="1075600"/>
      </dsp:txXfrm>
    </dsp:sp>
    <dsp:sp modelId="{4EB3AA5C-1289-44C6-9F3E-859ABA28E18F}">
      <dsp:nvSpPr>
        <dsp:cNvPr id="0" name=""/>
        <dsp:cNvSpPr/>
      </dsp:nvSpPr>
      <dsp:spPr>
        <a:xfrm>
          <a:off x="3233777" y="363378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i="0" kern="1200" dirty="0">
              <a:solidFill>
                <a:schemeClr val="accent3">
                  <a:lumMod val="75000"/>
                </a:schemeClr>
              </a:solidFill>
            </a:rPr>
            <a:t>Major milestone</a:t>
          </a:r>
        </a:p>
      </dsp:txBody>
      <dsp:txXfrm>
        <a:off x="3233777" y="363378"/>
        <a:ext cx="2374471" cy="377913"/>
      </dsp:txXfrm>
    </dsp:sp>
    <dsp:sp modelId="{0BB03C0E-97EC-4D66-9B09-35D689DAB28C}">
      <dsp:nvSpPr>
        <dsp:cNvPr id="0" name=""/>
        <dsp:cNvSpPr/>
      </dsp:nvSpPr>
      <dsp:spPr>
        <a:xfrm>
          <a:off x="3044820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361E50-9FEC-48AD-A369-C1A8379B35EC}">
      <dsp:nvSpPr>
        <dsp:cNvPr id="0" name=""/>
        <dsp:cNvSpPr/>
      </dsp:nvSpPr>
      <dsp:spPr>
        <a:xfrm>
          <a:off x="3010167" y="1782881"/>
          <a:ext cx="68024" cy="68024"/>
        </a:xfrm>
        <a:prstGeom prst="rect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BECBF-E3AA-450B-95D4-8349AA21B4F8}">
      <dsp:nvSpPr>
        <dsp:cNvPr id="0" name=""/>
        <dsp:cNvSpPr/>
      </dsp:nvSpPr>
      <dsp:spPr>
        <a:xfrm rot="18900000">
          <a:off x="4336746" y="2947838"/>
          <a:ext cx="267225" cy="2672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bg1">
              <a:lumMod val="9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DD44C-F5E4-49AD-B1D9-346B8B8AEE8F}">
      <dsp:nvSpPr>
        <dsp:cNvPr id="0" name=""/>
        <dsp:cNvSpPr/>
      </dsp:nvSpPr>
      <dsp:spPr>
        <a:xfrm>
          <a:off x="4366432" y="2977525"/>
          <a:ext cx="207852" cy="207852"/>
        </a:xfrm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64261-183D-47F9-8E7E-BCFC5023A815}">
      <dsp:nvSpPr>
        <dsp:cNvPr id="0" name=""/>
        <dsp:cNvSpPr/>
      </dsp:nvSpPr>
      <dsp:spPr>
        <a:xfrm>
          <a:off x="4659316" y="1816893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4659316" y="1816893"/>
        <a:ext cx="2374471" cy="1075600"/>
      </dsp:txXfrm>
    </dsp:sp>
    <dsp:sp modelId="{3DA36ABE-9810-4ED4-9A55-2905E7588D06}">
      <dsp:nvSpPr>
        <dsp:cNvPr id="0" name=""/>
        <dsp:cNvSpPr/>
      </dsp:nvSpPr>
      <dsp:spPr>
        <a:xfrm>
          <a:off x="4659316" y="2892494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accent3">
                  <a:lumMod val="75000"/>
                </a:schemeClr>
              </a:solidFill>
            </a:rPr>
            <a:t>Q3</a:t>
          </a:r>
          <a:br>
            <a:rPr lang="en-US" sz="1100" kern="12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kern="1200" dirty="0">
              <a:solidFill>
                <a:schemeClr val="accent3">
                  <a:lumMod val="75000"/>
                </a:schemeClr>
              </a:solidFill>
            </a:rPr>
            <a:t>20YY</a:t>
          </a:r>
        </a:p>
      </dsp:txBody>
      <dsp:txXfrm>
        <a:off x="4659316" y="2892494"/>
        <a:ext cx="2374471" cy="377913"/>
      </dsp:txXfrm>
    </dsp:sp>
    <dsp:sp modelId="{4B9F5909-A57C-4893-9C8A-D5960FE9BE37}">
      <dsp:nvSpPr>
        <dsp:cNvPr id="0" name=""/>
        <dsp:cNvSpPr/>
      </dsp:nvSpPr>
      <dsp:spPr>
        <a:xfrm>
          <a:off x="4470359" y="1816893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91B168-1DA5-4124-931F-A51FCB8EFC11}">
      <dsp:nvSpPr>
        <dsp:cNvPr id="0" name=""/>
        <dsp:cNvSpPr/>
      </dsp:nvSpPr>
      <dsp:spPr>
        <a:xfrm>
          <a:off x="4435706" y="1782881"/>
          <a:ext cx="68024" cy="680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CC4C6-DFBC-460C-A9ED-BEDA8CC682D4}">
      <dsp:nvSpPr>
        <dsp:cNvPr id="0" name=""/>
        <dsp:cNvSpPr/>
      </dsp:nvSpPr>
      <dsp:spPr>
        <a:xfrm rot="8100000">
          <a:off x="5762284" y="418722"/>
          <a:ext cx="267225" cy="267225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bg1">
              <a:lumMod val="9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CA82DA-B677-461B-A08D-337683480059}">
      <dsp:nvSpPr>
        <dsp:cNvPr id="0" name=""/>
        <dsp:cNvSpPr/>
      </dsp:nvSpPr>
      <dsp:spPr>
        <a:xfrm>
          <a:off x="5791971" y="448409"/>
          <a:ext cx="207852" cy="207852"/>
        </a:xfrm>
        <a:prstGeom prst="donu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46913-A3FA-4470-A3E9-C64B0A13A62A}">
      <dsp:nvSpPr>
        <dsp:cNvPr id="0" name=""/>
        <dsp:cNvSpPr/>
      </dsp:nvSpPr>
      <dsp:spPr>
        <a:xfrm>
          <a:off x="6084854" y="741292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95250" bIns="142875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6084854" y="741292"/>
        <a:ext cx="2374471" cy="1075600"/>
      </dsp:txXfrm>
    </dsp:sp>
    <dsp:sp modelId="{6EC2FC68-E1B8-4274-8090-C2C96A4CD82C}">
      <dsp:nvSpPr>
        <dsp:cNvPr id="0" name=""/>
        <dsp:cNvSpPr/>
      </dsp:nvSpPr>
      <dsp:spPr>
        <a:xfrm>
          <a:off x="6084854" y="363378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kern="1200" dirty="0">
              <a:solidFill>
                <a:schemeClr val="accent3">
                  <a:lumMod val="75000"/>
                </a:schemeClr>
              </a:solidFill>
            </a:rPr>
            <a:t>Q4</a:t>
          </a:r>
          <a:br>
            <a:rPr lang="en-US" sz="1100" kern="1200" dirty="0">
              <a:solidFill>
                <a:schemeClr val="accent3">
                  <a:lumMod val="75000"/>
                </a:schemeClr>
              </a:solidFill>
            </a:rPr>
          </a:br>
          <a:r>
            <a:rPr lang="en-US" sz="1100" kern="1200" dirty="0">
              <a:solidFill>
                <a:schemeClr val="accent3">
                  <a:lumMod val="75000"/>
                </a:schemeClr>
              </a:solidFill>
            </a:rPr>
            <a:t>20YY</a:t>
          </a:r>
        </a:p>
      </dsp:txBody>
      <dsp:txXfrm>
        <a:off x="6084854" y="363378"/>
        <a:ext cx="2374471" cy="377913"/>
      </dsp:txXfrm>
    </dsp:sp>
    <dsp:sp modelId="{4F41BF23-550C-4E7F-977E-3D22E3AF7B51}">
      <dsp:nvSpPr>
        <dsp:cNvPr id="0" name=""/>
        <dsp:cNvSpPr/>
      </dsp:nvSpPr>
      <dsp:spPr>
        <a:xfrm>
          <a:off x="5895897" y="741292"/>
          <a:ext cx="0" cy="1075600"/>
        </a:xfrm>
        <a:prstGeom prst="line">
          <a:avLst/>
        </a:prstGeom>
        <a:noFill/>
        <a:ln w="3175" cap="sq" cmpd="sng" algn="ctr">
          <a:solidFill>
            <a:prstClr val="white">
              <a:lumMod val="85000"/>
            </a:prst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8CF1E0-B1C4-4B10-A5EC-FD7EF0557E2D}">
      <dsp:nvSpPr>
        <dsp:cNvPr id="0" name=""/>
        <dsp:cNvSpPr/>
      </dsp:nvSpPr>
      <dsp:spPr>
        <a:xfrm>
          <a:off x="5861244" y="1782881"/>
          <a:ext cx="68024" cy="680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98938-B973-410F-B6E0-43437FA146E6}">
      <dsp:nvSpPr>
        <dsp:cNvPr id="0" name=""/>
        <dsp:cNvSpPr/>
      </dsp:nvSpPr>
      <dsp:spPr>
        <a:xfrm>
          <a:off x="7187823" y="2947838"/>
          <a:ext cx="267225" cy="267225"/>
        </a:xfrm>
        <a:prstGeom prst="rect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E64BD-02BC-4C6F-AC50-F9617E59754D}">
      <dsp:nvSpPr>
        <dsp:cNvPr id="0" name=""/>
        <dsp:cNvSpPr/>
      </dsp:nvSpPr>
      <dsp:spPr>
        <a:xfrm rot="2700000">
          <a:off x="7217509" y="2977525"/>
          <a:ext cx="207852" cy="207852"/>
        </a:xfrm>
        <a:prstGeom prst="star4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070CD-E29E-4F50-9A43-342A2DE968FF}">
      <dsp:nvSpPr>
        <dsp:cNvPr id="0" name=""/>
        <dsp:cNvSpPr/>
      </dsp:nvSpPr>
      <dsp:spPr>
        <a:xfrm>
          <a:off x="7510392" y="1816893"/>
          <a:ext cx="2374471" cy="1075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42875" rIns="0" bIns="95250" numCol="1" spcCol="1270" anchor="b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0" kern="1200" dirty="0">
              <a:solidFill>
                <a:schemeClr val="accent3">
                  <a:lumMod val="75000"/>
                </a:schemeClr>
              </a:solidFill>
            </a:rPr>
            <a:t>Lorem ipsum</a:t>
          </a:r>
        </a:p>
      </dsp:txBody>
      <dsp:txXfrm>
        <a:off x="7510392" y="1816893"/>
        <a:ext cx="2374471" cy="1075600"/>
      </dsp:txXfrm>
    </dsp:sp>
    <dsp:sp modelId="{6FED4196-A0D3-4E5C-83DA-99291A8FFFC3}">
      <dsp:nvSpPr>
        <dsp:cNvPr id="0" name=""/>
        <dsp:cNvSpPr/>
      </dsp:nvSpPr>
      <dsp:spPr>
        <a:xfrm>
          <a:off x="7510392" y="2892494"/>
          <a:ext cx="2374471" cy="3779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i="0" kern="1200" dirty="0">
              <a:solidFill>
                <a:schemeClr val="accent3">
                  <a:lumMod val="75000"/>
                </a:schemeClr>
              </a:solidFill>
            </a:rPr>
            <a:t>Major milestone</a:t>
          </a:r>
        </a:p>
      </dsp:txBody>
      <dsp:txXfrm>
        <a:off x="7510392" y="2892494"/>
        <a:ext cx="2374471" cy="377913"/>
      </dsp:txXfrm>
    </dsp:sp>
    <dsp:sp modelId="{54DE4918-169B-4E9C-B946-44A9D45AEC94}">
      <dsp:nvSpPr>
        <dsp:cNvPr id="0" name=""/>
        <dsp:cNvSpPr/>
      </dsp:nvSpPr>
      <dsp:spPr>
        <a:xfrm>
          <a:off x="7321435" y="1816893"/>
          <a:ext cx="0" cy="1075600"/>
        </a:xfrm>
        <a:prstGeom prst="line">
          <a:avLst/>
        </a:prstGeom>
        <a:noFill/>
        <a:ln w="3175" cap="sq" cmpd="sng" algn="ctr">
          <a:solidFill>
            <a:schemeClr val="bg1">
              <a:lumMod val="85000"/>
            </a:schemeClr>
          </a:solidFill>
          <a:prstDash val="solid"/>
          <a:round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C6D16-2F77-439A-848A-F1081C5E5CBE}">
      <dsp:nvSpPr>
        <dsp:cNvPr id="0" name=""/>
        <dsp:cNvSpPr/>
      </dsp:nvSpPr>
      <dsp:spPr>
        <a:xfrm>
          <a:off x="7286783" y="1782881"/>
          <a:ext cx="68024" cy="68024"/>
        </a:xfrm>
        <a:prstGeom prst="rect">
          <a:avLst/>
        </a:prstGeom>
        <a:solidFill>
          <a:schemeClr val="accent3"/>
        </a:solidFill>
        <a:ln w="63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A4AD9-9384-455C-AF51-202B08254D55}">
      <dsp:nvSpPr>
        <dsp:cNvPr id="0" name=""/>
        <dsp:cNvSpPr/>
      </dsp:nvSpPr>
      <dsp:spPr>
        <a:xfrm>
          <a:off x="596" y="31107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ONE: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596" y="31107"/>
        <a:ext cx="2324742" cy="1394845"/>
      </dsp:txXfrm>
    </dsp:sp>
    <dsp:sp modelId="{7A5B3E65-9777-4EF6-A5E1-C35B895D487A}">
      <dsp:nvSpPr>
        <dsp:cNvPr id="0" name=""/>
        <dsp:cNvSpPr/>
      </dsp:nvSpPr>
      <dsp:spPr>
        <a:xfrm>
          <a:off x="2557812" y="31107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TWO: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2557812" y="31107"/>
        <a:ext cx="2324742" cy="1394845"/>
      </dsp:txXfrm>
    </dsp:sp>
    <dsp:sp modelId="{98736366-53F9-49EF-9094-E77CAF66F377}">
      <dsp:nvSpPr>
        <dsp:cNvPr id="0" name=""/>
        <dsp:cNvSpPr/>
      </dsp:nvSpPr>
      <dsp:spPr>
        <a:xfrm>
          <a:off x="596" y="1658427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THREE: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596" y="1658427"/>
        <a:ext cx="2324742" cy="1394845"/>
      </dsp:txXfrm>
    </dsp:sp>
    <dsp:sp modelId="{E111D404-B88B-44E6-839A-F40E9BF97271}">
      <dsp:nvSpPr>
        <dsp:cNvPr id="0" name=""/>
        <dsp:cNvSpPr/>
      </dsp:nvSpPr>
      <dsp:spPr>
        <a:xfrm>
          <a:off x="2557812" y="1658427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FOUR: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2557812" y="1658427"/>
        <a:ext cx="2324742" cy="1394845"/>
      </dsp:txXfrm>
    </dsp:sp>
    <dsp:sp modelId="{8298FD8A-4BE2-4FB3-B18E-E031C2BD42AC}">
      <dsp:nvSpPr>
        <dsp:cNvPr id="0" name=""/>
        <dsp:cNvSpPr/>
      </dsp:nvSpPr>
      <dsp:spPr>
        <a:xfrm>
          <a:off x="596" y="3285746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FIVE: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596" y="3285746"/>
        <a:ext cx="2324742" cy="1394845"/>
      </dsp:txXfrm>
    </dsp:sp>
    <dsp:sp modelId="{F7AE4263-220C-4194-B4E9-8B096817D988}">
      <dsp:nvSpPr>
        <dsp:cNvPr id="0" name=""/>
        <dsp:cNvSpPr/>
      </dsp:nvSpPr>
      <dsp:spPr>
        <a:xfrm>
          <a:off x="2557812" y="3285746"/>
          <a:ext cx="2324742" cy="1394845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SIX: </a:t>
          </a:r>
          <a:br>
            <a:rPr lang="en-US" sz="1600" kern="1200" dirty="0">
              <a:solidFill>
                <a:schemeClr val="tx1"/>
              </a:solidFill>
            </a:rPr>
          </a:br>
          <a:r>
            <a:rPr lang="en-US" sz="1600" kern="1200" dirty="0">
              <a:solidFill>
                <a:schemeClr val="tx1"/>
              </a:solidFill>
            </a:rPr>
            <a:t>lorem ipsum lorem ipsum</a:t>
          </a:r>
        </a:p>
      </dsp:txBody>
      <dsp:txXfrm>
        <a:off x="2557812" y="3285746"/>
        <a:ext cx="2324742" cy="13948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A8A0A9-929F-455B-B8BD-92EC86B6A862}">
      <dsp:nvSpPr>
        <dsp:cNvPr id="0" name=""/>
        <dsp:cNvSpPr/>
      </dsp:nvSpPr>
      <dsp:spPr>
        <a:xfrm>
          <a:off x="0" y="1827"/>
          <a:ext cx="4491257" cy="926136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C56EED-B0B5-4180-A100-474B69DE81C3}">
      <dsp:nvSpPr>
        <dsp:cNvPr id="0" name=""/>
        <dsp:cNvSpPr/>
      </dsp:nvSpPr>
      <dsp:spPr>
        <a:xfrm>
          <a:off x="280156" y="210208"/>
          <a:ext cx="509375" cy="509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A5A37-0883-4EE3-9002-010A6D324785}">
      <dsp:nvSpPr>
        <dsp:cNvPr id="0" name=""/>
        <dsp:cNvSpPr/>
      </dsp:nvSpPr>
      <dsp:spPr>
        <a:xfrm>
          <a:off x="1069687" y="1827"/>
          <a:ext cx="3421569" cy="92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6" tIns="98016" rIns="98016" bIns="9801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0" kern="1200" dirty="0">
              <a:solidFill>
                <a:schemeClr val="bg1"/>
              </a:solidFill>
            </a:rPr>
            <a:t>LinkedIn</a:t>
          </a:r>
          <a:br>
            <a:rPr lang="en-US" sz="2100" kern="1200" dirty="0">
              <a:solidFill>
                <a:schemeClr val="bg1"/>
              </a:solidFill>
            </a:rPr>
          </a:br>
          <a:r>
            <a:rPr lang="en-US" sz="1800" kern="1200" dirty="0">
              <a:solidFill>
                <a:schemeClr val="bg1"/>
              </a:solidFill>
            </a:rPr>
            <a:t>Link to Your LinkedIn Profile</a:t>
          </a:r>
        </a:p>
      </dsp:txBody>
      <dsp:txXfrm>
        <a:off x="1069687" y="1827"/>
        <a:ext cx="3421569" cy="926136"/>
      </dsp:txXfrm>
    </dsp:sp>
    <dsp:sp modelId="{A7FEDAED-2CDA-4D2F-883D-8D7438E3B422}">
      <dsp:nvSpPr>
        <dsp:cNvPr id="0" name=""/>
        <dsp:cNvSpPr/>
      </dsp:nvSpPr>
      <dsp:spPr>
        <a:xfrm>
          <a:off x="0" y="1159497"/>
          <a:ext cx="4491257" cy="926136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97DA32-36DE-4F9A-BB44-A3F001A7D7C3}">
      <dsp:nvSpPr>
        <dsp:cNvPr id="0" name=""/>
        <dsp:cNvSpPr/>
      </dsp:nvSpPr>
      <dsp:spPr>
        <a:xfrm>
          <a:off x="280156" y="1367878"/>
          <a:ext cx="509375" cy="50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FD205-8F23-4B47-859A-41BB69D2EDEE}">
      <dsp:nvSpPr>
        <dsp:cNvPr id="0" name=""/>
        <dsp:cNvSpPr/>
      </dsp:nvSpPr>
      <dsp:spPr>
        <a:xfrm>
          <a:off x="1069687" y="1159497"/>
          <a:ext cx="3421569" cy="92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6" tIns="98016" rIns="98016" bIns="9801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 dirty="0">
              <a:solidFill>
                <a:schemeClr val="bg1"/>
              </a:solidFill>
            </a:rPr>
            <a:t>Twitter</a:t>
          </a:r>
          <a:br>
            <a:rPr lang="en-US" sz="2200" kern="1200" dirty="0">
              <a:solidFill>
                <a:schemeClr val="bg1"/>
              </a:solidFill>
            </a:rPr>
          </a:br>
          <a:r>
            <a:rPr lang="en-US" sz="1800" kern="1200" dirty="0">
              <a:solidFill>
                <a:schemeClr val="bg1"/>
              </a:solidFill>
            </a:rPr>
            <a:t>@yourhandle</a:t>
          </a:r>
        </a:p>
      </dsp:txBody>
      <dsp:txXfrm>
        <a:off x="1069687" y="1159497"/>
        <a:ext cx="3421569" cy="926136"/>
      </dsp:txXfrm>
    </dsp:sp>
    <dsp:sp modelId="{712D2B29-4977-4B70-ABE9-215A9E804015}">
      <dsp:nvSpPr>
        <dsp:cNvPr id="0" name=""/>
        <dsp:cNvSpPr/>
      </dsp:nvSpPr>
      <dsp:spPr>
        <a:xfrm>
          <a:off x="0" y="2317168"/>
          <a:ext cx="4491257" cy="926136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7A9EF9-02EB-4D4D-A251-EC3A2F0EFD57}">
      <dsp:nvSpPr>
        <dsp:cNvPr id="0" name=""/>
        <dsp:cNvSpPr/>
      </dsp:nvSpPr>
      <dsp:spPr>
        <a:xfrm>
          <a:off x="280156" y="2525549"/>
          <a:ext cx="509375" cy="509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FEABD-B159-4827-91AC-07F0FC9EFC37}">
      <dsp:nvSpPr>
        <dsp:cNvPr id="0" name=""/>
        <dsp:cNvSpPr/>
      </dsp:nvSpPr>
      <dsp:spPr>
        <a:xfrm>
          <a:off x="1069687" y="2317168"/>
          <a:ext cx="3421569" cy="92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6" tIns="98016" rIns="98016" bIns="9801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 dirty="0">
              <a:solidFill>
                <a:schemeClr val="bg1"/>
              </a:solidFill>
            </a:rPr>
            <a:t>Email</a:t>
          </a:r>
          <a:br>
            <a:rPr lang="en-US" sz="2200" kern="1200" dirty="0">
              <a:solidFill>
                <a:schemeClr val="bg1"/>
              </a:solidFill>
            </a:rPr>
          </a:br>
          <a:r>
            <a:rPr lang="en-US" sz="1800" kern="1200" dirty="0">
              <a:solidFill>
                <a:schemeClr val="bg1"/>
              </a:solidFill>
            </a:rPr>
            <a:t>youremail@email.com</a:t>
          </a:r>
        </a:p>
      </dsp:txBody>
      <dsp:txXfrm>
        <a:off x="1069687" y="2317168"/>
        <a:ext cx="3421569" cy="926136"/>
      </dsp:txXfrm>
    </dsp:sp>
    <dsp:sp modelId="{59534EC1-7FD9-454B-8378-AACE14683CA9}">
      <dsp:nvSpPr>
        <dsp:cNvPr id="0" name=""/>
        <dsp:cNvSpPr/>
      </dsp:nvSpPr>
      <dsp:spPr>
        <a:xfrm>
          <a:off x="0" y="3474839"/>
          <a:ext cx="4491257" cy="926136"/>
        </a:xfrm>
        <a:prstGeom prst="rect">
          <a:avLst/>
        </a:prstGeom>
        <a:noFill/>
        <a:ln w="22225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1A461C-9D61-4B88-8277-F9DC532D2140}">
      <dsp:nvSpPr>
        <dsp:cNvPr id="0" name=""/>
        <dsp:cNvSpPr/>
      </dsp:nvSpPr>
      <dsp:spPr>
        <a:xfrm>
          <a:off x="280156" y="3683219"/>
          <a:ext cx="509375" cy="5093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81887C-6C6F-4E1A-BA2B-49AE8504B865}">
      <dsp:nvSpPr>
        <dsp:cNvPr id="0" name=""/>
        <dsp:cNvSpPr/>
      </dsp:nvSpPr>
      <dsp:spPr>
        <a:xfrm>
          <a:off x="1069687" y="3474839"/>
          <a:ext cx="3421569" cy="926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016" tIns="98016" rIns="98016" bIns="98016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i="0" kern="1200" dirty="0">
              <a:solidFill>
                <a:schemeClr val="bg1"/>
              </a:solidFill>
            </a:rPr>
            <a:t>Phone</a:t>
          </a:r>
          <a:br>
            <a:rPr lang="en-US" sz="2200" kern="1200" dirty="0">
              <a:solidFill>
                <a:schemeClr val="bg1"/>
              </a:solidFill>
            </a:rPr>
          </a:br>
          <a:r>
            <a:rPr lang="en-US" sz="1800" b="0" kern="1200" dirty="0">
              <a:solidFill>
                <a:schemeClr val="bg1"/>
              </a:solidFill>
            </a:rPr>
            <a:t>Your Phone Number</a:t>
          </a:r>
        </a:p>
      </dsp:txBody>
      <dsp:txXfrm>
        <a:off x="1069687" y="3474839"/>
        <a:ext cx="3421569" cy="926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0DF988-5CAB-432B-8D0B-D8C3E059DFB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E356AA-AEFC-428A-8BD0-AA2D3C5918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37DEA4-367D-4080-83F2-8D3D2CA6B32A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865BBC-F712-4550-A53A-E3704893E6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44CF1-DDB6-4D6E-8031-215AE90439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08541-035C-4B65-9610-76D15F8AC21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51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0E602-17AB-462D-97EB-415C7E6D4A8D}" type="datetimeFigureOut">
              <a:rPr lang="en-US" smtClean="0"/>
              <a:t>10/20/2020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CF3A1-9863-43A3-B39B-8E6FEFD6E2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41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6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438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179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495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23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853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403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7000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2596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469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380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210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49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411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https://pixabay.com/en/open-book-library-education-read-1428428/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448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17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253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CF3A1-9863-43A3-B39B-8E6FEFD6E20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333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3ED610-C66B-4824-A437-94E15AA5FF81}"/>
              </a:ext>
            </a:extLst>
          </p:cNvPr>
          <p:cNvSpPr/>
          <p:nvPr userDrawn="1"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65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4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Top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096F10-4648-48FC-B20E-41DB833A838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C63F9B-C252-4EF8-A01A-4BA6640780A5}"/>
              </a:ext>
            </a:extLst>
          </p:cNvPr>
          <p:cNvSpPr/>
          <p:nvPr userDrawn="1"/>
        </p:nvSpPr>
        <p:spPr>
          <a:xfrm>
            <a:off x="4065847" y="0"/>
            <a:ext cx="4060307" cy="1836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4250406" y="5778000"/>
            <a:ext cx="3691188" cy="1080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052014-F3D5-4680-A8B9-D47134B2BB0F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904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Ligh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85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Right L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36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590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471998" y="2385000"/>
            <a:ext cx="720001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5400000" flipH="1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accent4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CF587A-B161-455A-8783-631E82DF3D52}"/>
              </a:ext>
            </a:extLst>
          </p:cNvPr>
          <p:cNvSpPr/>
          <p:nvPr userDrawn="1"/>
        </p:nvSpPr>
        <p:spPr>
          <a:xfrm flipH="1">
            <a:off x="11125201" y="720000"/>
            <a:ext cx="36000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98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Left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107A34A-1BB3-4673-8E88-53D27CCD8A14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DF43FB-5D85-4CAC-94B0-3E2C9D518297}"/>
              </a:ext>
            </a:extLst>
          </p:cNvPr>
          <p:cNvSpPr/>
          <p:nvPr userDrawn="1"/>
        </p:nvSpPr>
        <p:spPr>
          <a:xfrm>
            <a:off x="0" y="2385000"/>
            <a:ext cx="72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EF3112-D486-4882-BC48-3F7633328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851" y="2453081"/>
            <a:ext cx="4015409" cy="1330688"/>
          </a:xfrm>
        </p:spPr>
        <p:txBody>
          <a:bodyPr anchor="b"/>
          <a:lstStyle>
            <a:lvl1pPr algn="ctr">
              <a:defRPr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53C519-9032-4600-BB7F-55E3FE8507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DAF790-447F-4F64-BFC2-EE7CB51D09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DE010-77BA-4E35-97A1-A032049D87CB}"/>
              </a:ext>
            </a:extLst>
          </p:cNvPr>
          <p:cNvSpPr/>
          <p:nvPr userDrawn="1"/>
        </p:nvSpPr>
        <p:spPr>
          <a:xfrm>
            <a:off x="11112000" y="2385000"/>
            <a:ext cx="1080000" cy="2088000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DA9AB89-FE71-4487-BE1F-7DA75DEB7CC3}"/>
              </a:ext>
            </a:extLst>
          </p:cNvPr>
          <p:cNvSpPr/>
          <p:nvPr userDrawn="1"/>
        </p:nvSpPr>
        <p:spPr>
          <a:xfrm rot="16200000">
            <a:off x="3387001" y="-1960199"/>
            <a:ext cx="5418000" cy="10778400"/>
          </a:xfrm>
          <a:custGeom>
            <a:avLst/>
            <a:gdLst>
              <a:gd name="connsiteX0" fmla="*/ 0 w 10767616"/>
              <a:gd name="connsiteY0" fmla="*/ 0 h 5418000"/>
              <a:gd name="connsiteX1" fmla="*/ 2921260 w 10767616"/>
              <a:gd name="connsiteY1" fmla="*/ 0 h 5418000"/>
              <a:gd name="connsiteX2" fmla="*/ 2921260 w 10767616"/>
              <a:gd name="connsiteY2" fmla="*/ 246371 h 5418000"/>
              <a:gd name="connsiteX3" fmla="*/ 7861969 w 10767616"/>
              <a:gd name="connsiteY3" fmla="*/ 246371 h 5418000"/>
              <a:gd name="connsiteX4" fmla="*/ 7861969 w 10767616"/>
              <a:gd name="connsiteY4" fmla="*/ 0 h 5418000"/>
              <a:gd name="connsiteX5" fmla="*/ 10767616 w 10767616"/>
              <a:gd name="connsiteY5" fmla="*/ 0 h 5418000"/>
              <a:gd name="connsiteX6" fmla="*/ 10767616 w 10767616"/>
              <a:gd name="connsiteY6" fmla="*/ 5418000 h 5418000"/>
              <a:gd name="connsiteX7" fmla="*/ 0 w 10767616"/>
              <a:gd name="connsiteY7" fmla="*/ 5418000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8" fmla="*/ 7953409 w 10767616"/>
              <a:gd name="connsiteY8" fmla="*/ 337811 h 5418000"/>
              <a:gd name="connsiteX0" fmla="*/ 7861969 w 10767616"/>
              <a:gd name="connsiteY0" fmla="*/ 246371 h 5418000"/>
              <a:gd name="connsiteX1" fmla="*/ 7861969 w 10767616"/>
              <a:gd name="connsiteY1" fmla="*/ 0 h 5418000"/>
              <a:gd name="connsiteX2" fmla="*/ 10767616 w 10767616"/>
              <a:gd name="connsiteY2" fmla="*/ 0 h 5418000"/>
              <a:gd name="connsiteX3" fmla="*/ 10767616 w 10767616"/>
              <a:gd name="connsiteY3" fmla="*/ 5418000 h 5418000"/>
              <a:gd name="connsiteX4" fmla="*/ 0 w 10767616"/>
              <a:gd name="connsiteY4" fmla="*/ 5418000 h 5418000"/>
              <a:gd name="connsiteX5" fmla="*/ 0 w 10767616"/>
              <a:gd name="connsiteY5" fmla="*/ 0 h 5418000"/>
              <a:gd name="connsiteX6" fmla="*/ 2921260 w 10767616"/>
              <a:gd name="connsiteY6" fmla="*/ 0 h 5418000"/>
              <a:gd name="connsiteX7" fmla="*/ 2921260 w 10767616"/>
              <a:gd name="connsiteY7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  <a:gd name="connsiteX6" fmla="*/ 2921260 w 10767616"/>
              <a:gd name="connsiteY6" fmla="*/ 246371 h 5418000"/>
              <a:gd name="connsiteX0" fmla="*/ 7861969 w 10767616"/>
              <a:gd name="connsiteY0" fmla="*/ 0 h 5418000"/>
              <a:gd name="connsiteX1" fmla="*/ 10767616 w 10767616"/>
              <a:gd name="connsiteY1" fmla="*/ 0 h 5418000"/>
              <a:gd name="connsiteX2" fmla="*/ 10767616 w 10767616"/>
              <a:gd name="connsiteY2" fmla="*/ 5418000 h 5418000"/>
              <a:gd name="connsiteX3" fmla="*/ 0 w 10767616"/>
              <a:gd name="connsiteY3" fmla="*/ 5418000 h 5418000"/>
              <a:gd name="connsiteX4" fmla="*/ 0 w 10767616"/>
              <a:gd name="connsiteY4" fmla="*/ 0 h 5418000"/>
              <a:gd name="connsiteX5" fmla="*/ 2921260 w 10767616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67616" h="5418000">
                <a:moveTo>
                  <a:pt x="7861969" y="0"/>
                </a:moveTo>
                <a:lnTo>
                  <a:pt x="10767616" y="0"/>
                </a:lnTo>
                <a:lnTo>
                  <a:pt x="10767616" y="5418000"/>
                </a:lnTo>
                <a:lnTo>
                  <a:pt x="0" y="5418000"/>
                </a:lnTo>
                <a:lnTo>
                  <a:pt x="0" y="0"/>
                </a:lnTo>
                <a:lnTo>
                  <a:pt x="292126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B0C100-97B0-4EEE-B661-715650D5E826}"/>
              </a:ext>
            </a:extLst>
          </p:cNvPr>
          <p:cNvSpPr/>
          <p:nvPr userDrawn="1"/>
        </p:nvSpPr>
        <p:spPr>
          <a:xfrm flipH="1">
            <a:off x="706800" y="5778001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048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15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9373E7-96AD-4D3A-89FC-75B37BB2C87B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1CD27-564C-4C36-AFC8-1DAB684F65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8FFDF-C113-4368-A9BD-F6D9A2962B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2268F6-10A6-447E-9928-37CC0D5A4B0A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prstGeom prst="rect">
            <a:avLst/>
          </a:pr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63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6280A-DD18-47F6-A3B4-3B0571BE0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55BB1-64FB-4BD8-95CC-0516CA79B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364E89-A8EE-406F-81DD-C6357B15C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C719C-3F6B-4A74-BAD7-C48CE3BB03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FE0CD-5513-4A5E-9C88-11D165C629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467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7538301" y="359999"/>
            <a:ext cx="4294899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7180411" y="711624"/>
            <a:ext cx="4294899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7538301" y="724153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7CCE60-6E08-4CDE-B013-9C636A46C8A2}"/>
              </a:ext>
            </a:extLst>
          </p:cNvPr>
          <p:cNvSpPr/>
          <p:nvPr/>
        </p:nvSpPr>
        <p:spPr>
          <a:xfrm flipH="1">
            <a:off x="7538301" y="5739959"/>
            <a:ext cx="357889" cy="357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6817676" y="4469671"/>
            <a:ext cx="720624" cy="2028329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7871790" y="2042319"/>
            <a:ext cx="3168000" cy="238760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787179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80DC9F-82D9-470B-A264-73E211A439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6818300" cy="5382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387440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1F296-3DCB-4C9E-952C-F67314DAE035}"/>
              </a:ext>
            </a:extLst>
          </p:cNvPr>
          <p:cNvSpPr/>
          <p:nvPr userDrawn="1"/>
        </p:nvSpPr>
        <p:spPr>
          <a:xfrm>
            <a:off x="4386000" y="0"/>
            <a:ext cx="3420000" cy="72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70D7B-44ED-404A-AE13-9736DF7B3B33}"/>
              </a:ext>
            </a:extLst>
          </p:cNvPr>
          <p:cNvSpPr/>
          <p:nvPr userDrawn="1"/>
        </p:nvSpPr>
        <p:spPr>
          <a:xfrm flipH="1">
            <a:off x="4026000" y="359999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B41035-2FD8-4902-B929-588169F22676}"/>
              </a:ext>
            </a:extLst>
          </p:cNvPr>
          <p:cNvSpPr/>
          <p:nvPr userDrawn="1"/>
        </p:nvSpPr>
        <p:spPr>
          <a:xfrm flipH="1">
            <a:off x="7806000" y="359999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A932B8-FAA6-4A87-B8F7-68ED82F755E7}"/>
              </a:ext>
            </a:extLst>
          </p:cNvPr>
          <p:cNvSpPr/>
          <p:nvPr userDrawn="1"/>
        </p:nvSpPr>
        <p:spPr>
          <a:xfrm>
            <a:off x="4386000" y="6498000"/>
            <a:ext cx="3420000" cy="36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65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rrow 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7611CC6-4034-4273-B7B4-094F017E5B09}"/>
              </a:ext>
            </a:extLst>
          </p:cNvPr>
          <p:cNvSpPr/>
          <p:nvPr userDrawn="1"/>
        </p:nvSpPr>
        <p:spPr>
          <a:xfrm flipH="1">
            <a:off x="11473200" y="6138000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6250" y="894521"/>
            <a:ext cx="2577549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4CAD-77D6-446D-9A66-D58B8AE17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6252" y="3856383"/>
            <a:ext cx="2577548" cy="21070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751C31-CBB5-46BC-BEF2-9804C8527D67}"/>
              </a:ext>
            </a:extLst>
          </p:cNvPr>
          <p:cNvSpPr/>
          <p:nvPr userDrawn="1"/>
        </p:nvSpPr>
        <p:spPr>
          <a:xfrm>
            <a:off x="8584635" y="713698"/>
            <a:ext cx="2879560" cy="5418000"/>
          </a:xfrm>
          <a:custGeom>
            <a:avLst/>
            <a:gdLst>
              <a:gd name="connsiteX0" fmla="*/ 0 w 2879560"/>
              <a:gd name="connsiteY0" fmla="*/ 0 h 5418000"/>
              <a:gd name="connsiteX1" fmla="*/ 179215 w 2879560"/>
              <a:gd name="connsiteY1" fmla="*/ 0 h 5418000"/>
              <a:gd name="connsiteX2" fmla="*/ 179215 w 2879560"/>
              <a:gd name="connsiteY2" fmla="*/ 366302 h 5418000"/>
              <a:gd name="connsiteX3" fmla="*/ 2700346 w 2879560"/>
              <a:gd name="connsiteY3" fmla="*/ 366302 h 5418000"/>
              <a:gd name="connsiteX4" fmla="*/ 2700346 w 2879560"/>
              <a:gd name="connsiteY4" fmla="*/ 0 h 5418000"/>
              <a:gd name="connsiteX5" fmla="*/ 2879560 w 2879560"/>
              <a:gd name="connsiteY5" fmla="*/ 0 h 5418000"/>
              <a:gd name="connsiteX6" fmla="*/ 2879560 w 2879560"/>
              <a:gd name="connsiteY6" fmla="*/ 5418000 h 5418000"/>
              <a:gd name="connsiteX7" fmla="*/ 0 w 2879560"/>
              <a:gd name="connsiteY7" fmla="*/ 5418000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8" fmla="*/ 2791786 w 2879560"/>
              <a:gd name="connsiteY8" fmla="*/ 457742 h 5418000"/>
              <a:gd name="connsiteX0" fmla="*/ 2700346 w 2879560"/>
              <a:gd name="connsiteY0" fmla="*/ 366302 h 5418000"/>
              <a:gd name="connsiteX1" fmla="*/ 2700346 w 2879560"/>
              <a:gd name="connsiteY1" fmla="*/ 0 h 5418000"/>
              <a:gd name="connsiteX2" fmla="*/ 2879560 w 2879560"/>
              <a:gd name="connsiteY2" fmla="*/ 0 h 5418000"/>
              <a:gd name="connsiteX3" fmla="*/ 2879560 w 2879560"/>
              <a:gd name="connsiteY3" fmla="*/ 5418000 h 5418000"/>
              <a:gd name="connsiteX4" fmla="*/ 0 w 2879560"/>
              <a:gd name="connsiteY4" fmla="*/ 5418000 h 5418000"/>
              <a:gd name="connsiteX5" fmla="*/ 0 w 2879560"/>
              <a:gd name="connsiteY5" fmla="*/ 0 h 5418000"/>
              <a:gd name="connsiteX6" fmla="*/ 179215 w 2879560"/>
              <a:gd name="connsiteY6" fmla="*/ 0 h 5418000"/>
              <a:gd name="connsiteX7" fmla="*/ 179215 w 2879560"/>
              <a:gd name="connsiteY7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  <a:gd name="connsiteX6" fmla="*/ 179215 w 2879560"/>
              <a:gd name="connsiteY6" fmla="*/ 366302 h 5418000"/>
              <a:gd name="connsiteX0" fmla="*/ 2700346 w 2879560"/>
              <a:gd name="connsiteY0" fmla="*/ 0 h 5418000"/>
              <a:gd name="connsiteX1" fmla="*/ 2879560 w 2879560"/>
              <a:gd name="connsiteY1" fmla="*/ 0 h 5418000"/>
              <a:gd name="connsiteX2" fmla="*/ 2879560 w 2879560"/>
              <a:gd name="connsiteY2" fmla="*/ 5418000 h 5418000"/>
              <a:gd name="connsiteX3" fmla="*/ 0 w 2879560"/>
              <a:gd name="connsiteY3" fmla="*/ 5418000 h 5418000"/>
              <a:gd name="connsiteX4" fmla="*/ 0 w 2879560"/>
              <a:gd name="connsiteY4" fmla="*/ 0 h 5418000"/>
              <a:gd name="connsiteX5" fmla="*/ 179215 w 2879560"/>
              <a:gd name="connsiteY5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9560" h="5418000">
                <a:moveTo>
                  <a:pt x="2700346" y="0"/>
                </a:moveTo>
                <a:lnTo>
                  <a:pt x="2879560" y="0"/>
                </a:lnTo>
                <a:lnTo>
                  <a:pt x="2879560" y="5418000"/>
                </a:lnTo>
                <a:lnTo>
                  <a:pt x="0" y="5418000"/>
                </a:lnTo>
                <a:lnTo>
                  <a:pt x="0" y="0"/>
                </a:lnTo>
                <a:lnTo>
                  <a:pt x="179215" y="0"/>
                </a:lnTo>
              </a:path>
            </a:pathLst>
          </a:custGeom>
          <a:noFill/>
          <a:ln>
            <a:solidFill>
              <a:schemeClr val="accent6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8918534" y="0"/>
            <a:ext cx="2211762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7498800" cy="5382000"/>
          </a:xfrm>
        </p:spPr>
        <p:txBody>
          <a:bodyPr anchor="ctr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</p:spTree>
    <p:extLst>
      <p:ext uri="{BB962C8B-B14F-4D97-AF65-F5344CB8AC3E}">
        <p14:creationId xmlns:p14="http://schemas.microsoft.com/office/powerpoint/2010/main" val="401441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D493F5F-AC40-4F60-A0B1-577DF95C5348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0DD56-3645-4CAC-A799-EB46A6AAC51E}"/>
              </a:ext>
            </a:extLst>
          </p:cNvPr>
          <p:cNvSpPr/>
          <p:nvPr userDrawn="1"/>
        </p:nvSpPr>
        <p:spPr>
          <a:xfrm>
            <a:off x="1080000" y="0"/>
            <a:ext cx="2520000" cy="2304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91F11B5-8838-43F4-B445-480FB80FCC73}"/>
              </a:ext>
            </a:extLst>
          </p:cNvPr>
          <p:cNvSpPr/>
          <p:nvPr userDrawn="1"/>
        </p:nvSpPr>
        <p:spPr>
          <a:xfrm>
            <a:off x="1080000" y="5760000"/>
            <a:ext cx="2520000" cy="1098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B54312-8F47-47A2-B516-8177B8670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817" y="213691"/>
            <a:ext cx="2279373" cy="1858617"/>
          </a:xfrm>
        </p:spPr>
        <p:txBody>
          <a:bodyPr anchor="b">
            <a:normAutofit/>
          </a:bodyPr>
          <a:lstStyle>
            <a:lvl1pPr algn="ctr">
              <a:defRPr sz="32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B61B44-10FA-428B-8BF8-C394F5615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23D0DA-91AB-4EBB-8EB2-6AA2C48D51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FD7451B0-4AF9-40E1-AFCF-05D4F056CA6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080000" y="2304000"/>
            <a:ext cx="2520000" cy="3454357"/>
          </a:xfrm>
        </p:spPr>
        <p:txBody>
          <a:bodyPr anchor="ctr"/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E2A558-A752-4F84-96CD-9C73D34C3E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73563" y="2674144"/>
            <a:ext cx="6529387" cy="15097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Write something memorable…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1E4597-9A31-4A37-A907-D3F61EB7F82E}"/>
              </a:ext>
            </a:extLst>
          </p:cNvPr>
          <p:cNvSpPr/>
          <p:nvPr userDrawn="1"/>
        </p:nvSpPr>
        <p:spPr>
          <a:xfrm flipH="1">
            <a:off x="10768500" y="5395300"/>
            <a:ext cx="360000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C246D3C-862F-4C73-8928-347E381A9763}"/>
              </a:ext>
            </a:extLst>
          </p:cNvPr>
          <p:cNvSpPr/>
          <p:nvPr userDrawn="1"/>
        </p:nvSpPr>
        <p:spPr>
          <a:xfrm>
            <a:off x="704386" y="713698"/>
            <a:ext cx="10767616" cy="5418000"/>
          </a:xfrm>
          <a:custGeom>
            <a:avLst/>
            <a:gdLst>
              <a:gd name="connsiteX0" fmla="*/ 0 w 10783231"/>
              <a:gd name="connsiteY0" fmla="*/ 0 h 5418000"/>
              <a:gd name="connsiteX1" fmla="*/ 97696 w 10783231"/>
              <a:gd name="connsiteY1" fmla="*/ 0 h 5418000"/>
              <a:gd name="connsiteX2" fmla="*/ 97696 w 10783231"/>
              <a:gd name="connsiteY2" fmla="*/ 1578240 h 5418000"/>
              <a:gd name="connsiteX3" fmla="*/ 3148264 w 10783231"/>
              <a:gd name="connsiteY3" fmla="*/ 1578240 h 5418000"/>
              <a:gd name="connsiteX4" fmla="*/ 3148264 w 10783231"/>
              <a:gd name="connsiteY4" fmla="*/ 0 h 5418000"/>
              <a:gd name="connsiteX5" fmla="*/ 10783231 w 10783231"/>
              <a:gd name="connsiteY5" fmla="*/ 0 h 5418000"/>
              <a:gd name="connsiteX6" fmla="*/ 10783231 w 10783231"/>
              <a:gd name="connsiteY6" fmla="*/ 5418000 h 5418000"/>
              <a:gd name="connsiteX7" fmla="*/ 0 w 10783231"/>
              <a:gd name="connsiteY7" fmla="*/ 541800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8" fmla="*/ 3239704 w 10783231"/>
              <a:gd name="connsiteY8" fmla="*/ 1669680 h 5418000"/>
              <a:gd name="connsiteX0" fmla="*/ 3148264 w 10783231"/>
              <a:gd name="connsiteY0" fmla="*/ 1578240 h 5418000"/>
              <a:gd name="connsiteX1" fmla="*/ 3148264 w 10783231"/>
              <a:gd name="connsiteY1" fmla="*/ 0 h 5418000"/>
              <a:gd name="connsiteX2" fmla="*/ 10783231 w 10783231"/>
              <a:gd name="connsiteY2" fmla="*/ 0 h 5418000"/>
              <a:gd name="connsiteX3" fmla="*/ 10783231 w 10783231"/>
              <a:gd name="connsiteY3" fmla="*/ 5418000 h 5418000"/>
              <a:gd name="connsiteX4" fmla="*/ 0 w 10783231"/>
              <a:gd name="connsiteY4" fmla="*/ 5418000 h 5418000"/>
              <a:gd name="connsiteX5" fmla="*/ 0 w 10783231"/>
              <a:gd name="connsiteY5" fmla="*/ 0 h 5418000"/>
              <a:gd name="connsiteX6" fmla="*/ 97696 w 10783231"/>
              <a:gd name="connsiteY6" fmla="*/ 0 h 5418000"/>
              <a:gd name="connsiteX7" fmla="*/ 97696 w 10783231"/>
              <a:gd name="connsiteY7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6" fmla="*/ 97696 w 10783231"/>
              <a:gd name="connsiteY6" fmla="*/ 157824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  <a:gd name="connsiteX5" fmla="*/ 97696 w 10783231"/>
              <a:gd name="connsiteY5" fmla="*/ 0 h 5418000"/>
              <a:gd name="connsiteX0" fmla="*/ 3148264 w 10783231"/>
              <a:gd name="connsiteY0" fmla="*/ 0 h 5418000"/>
              <a:gd name="connsiteX1" fmla="*/ 10783231 w 10783231"/>
              <a:gd name="connsiteY1" fmla="*/ 0 h 5418000"/>
              <a:gd name="connsiteX2" fmla="*/ 10783231 w 10783231"/>
              <a:gd name="connsiteY2" fmla="*/ 5418000 h 5418000"/>
              <a:gd name="connsiteX3" fmla="*/ 0 w 10783231"/>
              <a:gd name="connsiteY3" fmla="*/ 5418000 h 5418000"/>
              <a:gd name="connsiteX4" fmla="*/ 0 w 10783231"/>
              <a:gd name="connsiteY4" fmla="*/ 0 h 541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3231" h="5418000">
                <a:moveTo>
                  <a:pt x="3148264" y="0"/>
                </a:moveTo>
                <a:lnTo>
                  <a:pt x="10783231" y="0"/>
                </a:lnTo>
                <a:lnTo>
                  <a:pt x="10783231" y="5418000"/>
                </a:lnTo>
                <a:lnTo>
                  <a:pt x="0" y="541800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113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Image and Author N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786114-9098-435A-92ED-EB5C60A8594F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9A351EC-2A75-45E3-AAA9-061FE77125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7752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7752000 w 10753200"/>
              <a:gd name="connsiteY3" fmla="*/ 5382000 h 5382000"/>
              <a:gd name="connsiteX4" fmla="*/ 0 w 10753200"/>
              <a:gd name="connsiteY4" fmla="*/ 0 h 5382000"/>
              <a:gd name="connsiteX5" fmla="*/ 3000000 w 10753200"/>
              <a:gd name="connsiteY5" fmla="*/ 0 h 5382000"/>
              <a:gd name="connsiteX6" fmla="*/ 3000000 w 10753200"/>
              <a:gd name="connsiteY6" fmla="*/ 5382000 h 5382000"/>
              <a:gd name="connsiteX7" fmla="*/ 0 w 10753200"/>
              <a:gd name="connsiteY7" fmla="*/ 538200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53200" h="5382000">
                <a:moveTo>
                  <a:pt x="7752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7752000" y="5382000"/>
                </a:lnTo>
                <a:close/>
                <a:moveTo>
                  <a:pt x="0" y="0"/>
                </a:moveTo>
                <a:lnTo>
                  <a:pt x="3000000" y="0"/>
                </a:lnTo>
                <a:lnTo>
                  <a:pt x="3000000" y="5382000"/>
                </a:lnTo>
                <a:lnTo>
                  <a:pt x="0" y="5382000"/>
                </a:lnTo>
                <a:close/>
              </a:path>
            </a:pathLst>
          </a:custGeom>
        </p:spPr>
        <p:txBody>
          <a:bodyPr wrap="square" lIns="360000" anchor="ctr">
            <a:noAutofit/>
          </a:bodyPr>
          <a:lstStyle>
            <a:lvl1pPr marL="0" indent="0" algn="l">
              <a:buNone/>
              <a:defRPr sz="1800"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677EC-F535-460C-B8F2-2DE379673467}"/>
              </a:ext>
            </a:extLst>
          </p:cNvPr>
          <p:cNvSpPr/>
          <p:nvPr/>
        </p:nvSpPr>
        <p:spPr>
          <a:xfrm>
            <a:off x="3720000" y="359999"/>
            <a:ext cx="4752000" cy="613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0D9D9-BD9E-4496-B006-48F8564772EA}"/>
              </a:ext>
            </a:extLst>
          </p:cNvPr>
          <p:cNvSpPr/>
          <p:nvPr/>
        </p:nvSpPr>
        <p:spPr>
          <a:xfrm>
            <a:off x="4080000" y="711624"/>
            <a:ext cx="4032000" cy="5382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B97580-930D-4D78-B1CF-B3362065422C}"/>
              </a:ext>
            </a:extLst>
          </p:cNvPr>
          <p:cNvSpPr/>
          <p:nvPr/>
        </p:nvSpPr>
        <p:spPr>
          <a:xfrm flipH="1">
            <a:off x="11475311" y="360000"/>
            <a:ext cx="357889" cy="357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9B2250-3DBA-4931-BA35-E001AF48DACB}"/>
              </a:ext>
            </a:extLst>
          </p:cNvPr>
          <p:cNvSpPr/>
          <p:nvPr/>
        </p:nvSpPr>
        <p:spPr>
          <a:xfrm>
            <a:off x="5735688" y="577800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C4AC3B-AEEF-47EF-9226-CF64AC78260D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4512000" y="924339"/>
            <a:ext cx="3168000" cy="3505580"/>
          </a:xfrm>
        </p:spPr>
        <p:txBody>
          <a:bodyPr lIns="0" tIns="0" rIns="0" bIns="0" anchor="b">
            <a:normAutofit/>
          </a:bodyPr>
          <a:lstStyle>
            <a:lvl1pPr algn="ctr">
              <a:lnSpc>
                <a:spcPct val="80000"/>
              </a:lnSpc>
              <a:defRPr sz="400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6BF959-E47C-478B-BD16-0D4D033531B8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4512000" y="5166704"/>
            <a:ext cx="3168000" cy="766957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20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85E8A1-43CB-4B51-9B45-2010B5833B02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758FB8-19A9-47B1-8D16-FC78E7E2D1ED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34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029B8-590B-4709-B45D-CCE1274F1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9858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C8399-AFEE-4A79-9D20-853B44756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052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9960140-2A2E-4503-8278-0345FDE319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D2181E-D15A-4350-A32F-D47DCEDEF4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7DDFAA-3A73-4B3E-B81D-B1D2C1818390}"/>
              </a:ext>
            </a:extLst>
          </p:cNvPr>
          <p:cNvSpPr/>
          <p:nvPr userDrawn="1"/>
        </p:nvSpPr>
        <p:spPr>
          <a:xfrm>
            <a:off x="5735687" y="5778000"/>
            <a:ext cx="720625" cy="1080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C2B09-A978-456B-A8F2-C766DA7A81D8}"/>
              </a:ext>
            </a:extLst>
          </p:cNvPr>
          <p:cNvSpPr/>
          <p:nvPr userDrawn="1"/>
        </p:nvSpPr>
        <p:spPr>
          <a:xfrm>
            <a:off x="5735688" y="0"/>
            <a:ext cx="720624" cy="1080000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8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7E81-20CC-4C8C-BB1D-A38B4DAD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7CDCC-7A8F-411F-AD9C-3B24B0583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33D20-35D1-490A-BD78-47D062FBEC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6B6B5F-82CD-40A1-8FD6-717BF4D105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A430C2-A8FB-4210-A7D3-AB7A97B87D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87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D959E-3051-49C8-AC81-F2B64A84F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7873"/>
            <a:ext cx="5157787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9537F1-D747-4E81-81B9-B5716EA59D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44379-270F-4361-94CB-AD13F914E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7873"/>
            <a:ext cx="5183188" cy="76720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0ECA14-4888-4C66-A15F-6B781D0741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0623264-E0F5-4AB3-B974-14E2E3B66D0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0C66A2F-89F8-40C6-8391-D53AEF0DF7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1072358-6CE0-4D6C-9CE9-35BFA6D1C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263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D45207B-6715-4F5E-9B3F-D1BC499956ED}"/>
              </a:ext>
            </a:extLst>
          </p:cNvPr>
          <p:cNvSpPr/>
          <p:nvPr userDrawn="1"/>
        </p:nvSpPr>
        <p:spPr>
          <a:xfrm>
            <a:off x="360000" y="360000"/>
            <a:ext cx="11473200" cy="613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80D37-79E5-4C07-986A-D7B39C10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4522"/>
            <a:ext cx="10515600" cy="796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D4B9F-5853-4E4D-875D-99C8E8CA4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37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82154-E8DC-43D0-914D-21ADE1267E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0378" y="6236849"/>
            <a:ext cx="41148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FB5EC2-DEC6-4324-B094-081B721F8C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68408" y="6236849"/>
            <a:ext cx="2743200" cy="150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82B3E-4E3B-4D3F-AC29-B6E963F9C7A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B6CB50-3B36-4CE9-A038-847D2A6D1A5E}"/>
              </a:ext>
            </a:extLst>
          </p:cNvPr>
          <p:cNvSpPr/>
          <p:nvPr userDrawn="1"/>
        </p:nvSpPr>
        <p:spPr>
          <a:xfrm>
            <a:off x="720000" y="720000"/>
            <a:ext cx="10753200" cy="5382000"/>
          </a:xfrm>
          <a:custGeom>
            <a:avLst/>
            <a:gdLst>
              <a:gd name="connsiteX0" fmla="*/ 0 w 10753200"/>
              <a:gd name="connsiteY0" fmla="*/ 0 h 5382000"/>
              <a:gd name="connsiteX1" fmla="*/ 2946000 w 10753200"/>
              <a:gd name="connsiteY1" fmla="*/ 0 h 5382000"/>
              <a:gd name="connsiteX2" fmla="*/ 2946000 w 10753200"/>
              <a:gd name="connsiteY2" fmla="*/ 745624 h 5382000"/>
              <a:gd name="connsiteX3" fmla="*/ 7806000 w 10753200"/>
              <a:gd name="connsiteY3" fmla="*/ 745624 h 5382000"/>
              <a:gd name="connsiteX4" fmla="*/ 7806000 w 10753200"/>
              <a:gd name="connsiteY4" fmla="*/ 0 h 5382000"/>
              <a:gd name="connsiteX5" fmla="*/ 10753200 w 10753200"/>
              <a:gd name="connsiteY5" fmla="*/ 0 h 5382000"/>
              <a:gd name="connsiteX6" fmla="*/ 10753200 w 10753200"/>
              <a:gd name="connsiteY6" fmla="*/ 5382000 h 5382000"/>
              <a:gd name="connsiteX7" fmla="*/ 0 w 10753200"/>
              <a:gd name="connsiteY7" fmla="*/ 5382000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8" fmla="*/ 7897440 w 10753200"/>
              <a:gd name="connsiteY8" fmla="*/ 837064 h 5382000"/>
              <a:gd name="connsiteX0" fmla="*/ 7806000 w 10753200"/>
              <a:gd name="connsiteY0" fmla="*/ 745624 h 5382000"/>
              <a:gd name="connsiteX1" fmla="*/ 7806000 w 10753200"/>
              <a:gd name="connsiteY1" fmla="*/ 0 h 5382000"/>
              <a:gd name="connsiteX2" fmla="*/ 10753200 w 10753200"/>
              <a:gd name="connsiteY2" fmla="*/ 0 h 5382000"/>
              <a:gd name="connsiteX3" fmla="*/ 10753200 w 10753200"/>
              <a:gd name="connsiteY3" fmla="*/ 5382000 h 5382000"/>
              <a:gd name="connsiteX4" fmla="*/ 0 w 10753200"/>
              <a:gd name="connsiteY4" fmla="*/ 5382000 h 5382000"/>
              <a:gd name="connsiteX5" fmla="*/ 0 w 10753200"/>
              <a:gd name="connsiteY5" fmla="*/ 0 h 5382000"/>
              <a:gd name="connsiteX6" fmla="*/ 2946000 w 10753200"/>
              <a:gd name="connsiteY6" fmla="*/ 0 h 5382000"/>
              <a:gd name="connsiteX7" fmla="*/ 2946000 w 10753200"/>
              <a:gd name="connsiteY7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  <a:gd name="connsiteX6" fmla="*/ 2946000 w 10753200"/>
              <a:gd name="connsiteY6" fmla="*/ 745624 h 5382000"/>
              <a:gd name="connsiteX0" fmla="*/ 7806000 w 10753200"/>
              <a:gd name="connsiteY0" fmla="*/ 0 h 5382000"/>
              <a:gd name="connsiteX1" fmla="*/ 10753200 w 10753200"/>
              <a:gd name="connsiteY1" fmla="*/ 0 h 5382000"/>
              <a:gd name="connsiteX2" fmla="*/ 10753200 w 10753200"/>
              <a:gd name="connsiteY2" fmla="*/ 5382000 h 5382000"/>
              <a:gd name="connsiteX3" fmla="*/ 0 w 10753200"/>
              <a:gd name="connsiteY3" fmla="*/ 5382000 h 5382000"/>
              <a:gd name="connsiteX4" fmla="*/ 0 w 10753200"/>
              <a:gd name="connsiteY4" fmla="*/ 0 h 5382000"/>
              <a:gd name="connsiteX5" fmla="*/ 2946000 w 10753200"/>
              <a:gd name="connsiteY5" fmla="*/ 0 h 538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3200" h="5382000">
                <a:moveTo>
                  <a:pt x="7806000" y="0"/>
                </a:moveTo>
                <a:lnTo>
                  <a:pt x="10753200" y="0"/>
                </a:lnTo>
                <a:lnTo>
                  <a:pt x="10753200" y="5382000"/>
                </a:lnTo>
                <a:lnTo>
                  <a:pt x="0" y="5382000"/>
                </a:lnTo>
                <a:lnTo>
                  <a:pt x="0" y="0"/>
                </a:lnTo>
                <a:lnTo>
                  <a:pt x="2946000" y="0"/>
                </a:lnTo>
              </a:path>
            </a:pathLst>
          </a:custGeom>
          <a:noFill/>
          <a:ln>
            <a:solidFill>
              <a:schemeClr val="accent3"/>
            </a:solidFill>
            <a:headEnd type="diamond"/>
            <a:tailEnd type="diamon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343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63" r:id="rId5"/>
    <p:sldLayoutId id="2147483664" r:id="rId6"/>
    <p:sldLayoutId id="2147483651" r:id="rId7"/>
    <p:sldLayoutId id="2147483652" r:id="rId8"/>
    <p:sldLayoutId id="2147483653" r:id="rId9"/>
    <p:sldLayoutId id="2147483654" r:id="rId10"/>
    <p:sldLayoutId id="2147483661" r:id="rId11"/>
    <p:sldLayoutId id="2147483665" r:id="rId12"/>
    <p:sldLayoutId id="2147483666" r:id="rId13"/>
    <p:sldLayoutId id="2147483668" r:id="rId14"/>
    <p:sldLayoutId id="2147483655" r:id="rId15"/>
    <p:sldLayoutId id="2147483667" r:id="rId16"/>
    <p:sldLayoutId id="2147483656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15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Garamond" panose="02020404030301010803" pitchFamily="18" charset="0"/>
        <a:buChar char="°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java-png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rtijndevrieze.net/category/test-automation-2/" TargetMode="External"/><Relationship Id="rId5" Type="http://schemas.openxmlformats.org/officeDocument/2006/relationships/image" Target="../media/image2.png"/><Relationship Id="rId4" Type="http://schemas.openxmlformats.org/officeDocument/2006/relationships/hyperlink" Target="http://atodorov.org/blog/2016/12/28/4-quick-wins-to-manage-the-cost-of-software-testin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ands_typing_on_white_laptop_scene.sv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commons.wikimedia.org/wiki/File:Apache_POI_project_logo_(2018).sv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vnrepository.com/search?q=apache+po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commons.wikimedia.org/wiki/File:Hands_typing_on_white_laptop_scene.svg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commons.wikimedia.org/wiki/File:Hands_typing_on_white_laptop_scene.svg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don-jai.com/wp-broken-link-checker-wordpress-plugi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jndevrieze.net/category/test-automation-2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www.pngall.com/java-png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Hands_typing_on_white_laptop_scene.sv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7D730A-05C3-4824-99A7-4911AE0DF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SG" sz="3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elenium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| Java Automation Testing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6AC3F12-360E-4CF2-98CE-B7BC1F2858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Sazzad Ahmmed (Mohon)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4E1D3972-2DD0-4391-858D-59E2607DB48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660" r="5660"/>
          <a:stretch/>
        </p:blipFill>
        <p:spPr>
          <a:xfrm>
            <a:off x="720000" y="720000"/>
            <a:ext cx="6818300" cy="5382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3CCE8-2784-4C40-871A-C38B09489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131310" y="1609828"/>
            <a:ext cx="955781" cy="8649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31FF02-95E5-46A6-8D99-F37D84A396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509223" y="2992046"/>
            <a:ext cx="1173554" cy="117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589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23249-81F2-4C3A-8337-819506C91827}"/>
              </a:ext>
            </a:extLst>
          </p:cNvPr>
          <p:cNvSpPr txBox="1"/>
          <p:nvPr/>
        </p:nvSpPr>
        <p:spPr>
          <a:xfrm>
            <a:off x="320512" y="282804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27. Log4j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D900DC-BB46-4A49-BC45-CA76589D9FD8}"/>
              </a:ext>
            </a:extLst>
          </p:cNvPr>
          <p:cNvCxnSpPr/>
          <p:nvPr/>
        </p:nvCxnSpPr>
        <p:spPr>
          <a:xfrm>
            <a:off x="317369" y="744469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DD805A-6FA5-42DD-AD5A-1EA21B8F9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 flipV="1">
            <a:off x="7819442" y="3429000"/>
            <a:ext cx="5057734" cy="2844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EA2899-FA02-4C1C-B266-E8BC8F8BE3E0}"/>
              </a:ext>
            </a:extLst>
          </p:cNvPr>
          <p:cNvSpPr txBox="1"/>
          <p:nvPr/>
        </p:nvSpPr>
        <p:spPr>
          <a:xfrm>
            <a:off x="701730" y="1014553"/>
            <a:ext cx="11172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Log4j is an open source fast, flexible and reliable logging framework (APIS) written in Java developed in early 1996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With Log4j, it is possible to store the flow details of our Selenium Automation in a file or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Log4j is used for large as well as small projects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21D22-21FB-4B51-97DB-6CFF820DBC22}"/>
              </a:ext>
            </a:extLst>
          </p:cNvPr>
          <p:cNvSpPr txBox="1"/>
          <p:nvPr/>
        </p:nvSpPr>
        <p:spPr>
          <a:xfrm>
            <a:off x="701730" y="2115633"/>
            <a:ext cx="93422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What is log? - Capturing info/activities at the time of a program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How to generate the logs? - Apache log4j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How it works? - It reads log4j configuration from log4j.properties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Where to create ? – create inside resources folder</a:t>
            </a:r>
          </a:p>
        </p:txBody>
      </p:sp>
    </p:spTree>
    <p:extLst>
      <p:ext uri="{BB962C8B-B14F-4D97-AF65-F5344CB8AC3E}">
        <p14:creationId xmlns:p14="http://schemas.microsoft.com/office/powerpoint/2010/main" val="507589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68EF812-F07B-4B4D-AA0C-647E662B34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vert="horz" lIns="121899" tIns="60949" rIns="121899" bIns="60949" rtlCol="0" anchor="ctr"/>
          <a:lstStyle>
            <a:defPPr>
              <a:defRPr lang="en-US"/>
            </a:defPPr>
            <a:lvl1pPr marL="0" algn="ctr" defTabSz="1218987" rtl="0" eaLnBrk="1" latinLnBrk="0" hangingPunct="1"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6E69268-9C8B-4EBF-A9EE-DC5DC2D48DC3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2F92D-5E3F-48DD-8C02-C972A8708B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274638"/>
            <a:ext cx="3608832" cy="711200"/>
          </a:xfrm>
        </p:spPr>
        <p:txBody>
          <a:bodyPr>
            <a:normAutofit/>
          </a:bodyPr>
          <a:lstStyle/>
          <a:p>
            <a:pPr algn="ctr"/>
            <a:r>
              <a:rPr lang="en-IN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Method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185E07-CCE1-4B71-94B3-EEEFA64B7CC5}"/>
              </a:ext>
            </a:extLst>
          </p:cNvPr>
          <p:cNvSpPr/>
          <p:nvPr/>
        </p:nvSpPr>
        <p:spPr>
          <a:xfrm>
            <a:off x="989012" y="2811306"/>
            <a:ext cx="3297830" cy="2777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353AD6-4589-4B65-BAEB-D1521C87D414}"/>
              </a:ext>
            </a:extLst>
          </p:cNvPr>
          <p:cNvSpPr/>
          <p:nvPr/>
        </p:nvSpPr>
        <p:spPr>
          <a:xfrm>
            <a:off x="1560512" y="1549575"/>
            <a:ext cx="2154830" cy="2154830"/>
          </a:xfrm>
          <a:prstGeom prst="ellipse">
            <a:avLst/>
          </a:prstGeom>
          <a:solidFill>
            <a:schemeClr val="accent2"/>
          </a:solidFill>
          <a:ln w="203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DECEB-3B30-4FD7-AAA7-196649E9CCFB}"/>
              </a:ext>
            </a:extLst>
          </p:cNvPr>
          <p:cNvSpPr txBox="1"/>
          <p:nvPr/>
        </p:nvSpPr>
        <p:spPr>
          <a:xfrm>
            <a:off x="1870730" y="2273047"/>
            <a:ext cx="1534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State Study</a:t>
            </a:r>
          </a:p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Design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49AE6A-F219-44FD-9F7C-D0408B1F68ED}"/>
              </a:ext>
            </a:extLst>
          </p:cNvPr>
          <p:cNvSpPr/>
          <p:nvPr/>
        </p:nvSpPr>
        <p:spPr>
          <a:xfrm>
            <a:off x="4447085" y="2811306"/>
            <a:ext cx="3297830" cy="2777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6EE6B14-53C1-4C63-B89B-7C9B2599BADA}"/>
              </a:ext>
            </a:extLst>
          </p:cNvPr>
          <p:cNvSpPr/>
          <p:nvPr/>
        </p:nvSpPr>
        <p:spPr>
          <a:xfrm>
            <a:off x="5018585" y="1549575"/>
            <a:ext cx="2154830" cy="2154830"/>
          </a:xfrm>
          <a:prstGeom prst="ellipse">
            <a:avLst/>
          </a:prstGeom>
          <a:solidFill>
            <a:schemeClr val="accent3"/>
          </a:solidFill>
          <a:ln w="203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B3E968-0CA0-4A39-A2BD-450A706E9B13}"/>
              </a:ext>
            </a:extLst>
          </p:cNvPr>
          <p:cNvSpPr txBox="1"/>
          <p:nvPr/>
        </p:nvSpPr>
        <p:spPr>
          <a:xfrm>
            <a:off x="5565406" y="2273047"/>
            <a:ext cx="1061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Define</a:t>
            </a:r>
          </a:p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Groups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BAA12B6-3AFE-4791-9481-E49B8D4B2E59}"/>
              </a:ext>
            </a:extLst>
          </p:cNvPr>
          <p:cNvSpPr/>
          <p:nvPr/>
        </p:nvSpPr>
        <p:spPr>
          <a:xfrm>
            <a:off x="7905158" y="2811306"/>
            <a:ext cx="3297830" cy="27779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0BB504F-ADE5-4513-9B89-6AED52BC405E}"/>
              </a:ext>
            </a:extLst>
          </p:cNvPr>
          <p:cNvSpPr/>
          <p:nvPr/>
        </p:nvSpPr>
        <p:spPr>
          <a:xfrm>
            <a:off x="8476658" y="1549575"/>
            <a:ext cx="2154830" cy="2154830"/>
          </a:xfrm>
          <a:prstGeom prst="ellipse">
            <a:avLst/>
          </a:prstGeom>
          <a:solidFill>
            <a:schemeClr val="accent4"/>
          </a:solidFill>
          <a:ln w="203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0A3A9C-0E87-4E60-93CF-28AE11D26D90}"/>
              </a:ext>
            </a:extLst>
          </p:cNvPr>
          <p:cNvSpPr txBox="1"/>
          <p:nvPr/>
        </p:nvSpPr>
        <p:spPr>
          <a:xfrm>
            <a:off x="8634592" y="2273047"/>
            <a:ext cx="1838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Participant</a:t>
            </a:r>
          </a:p>
          <a:p>
            <a:pPr algn="ctr"/>
            <a:r>
              <a:rPr lang="en-IN" sz="2000" dirty="0">
                <a:solidFill>
                  <a:schemeClr val="bg1"/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Demographics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730790-62F4-4CBB-9091-31D2ABBC0881}"/>
              </a:ext>
            </a:extLst>
          </p:cNvPr>
          <p:cNvSpPr/>
          <p:nvPr/>
        </p:nvSpPr>
        <p:spPr>
          <a:xfrm>
            <a:off x="1277938" y="3888486"/>
            <a:ext cx="2800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FB7276-6E86-42BA-8C99-08F615C85101}"/>
              </a:ext>
            </a:extLst>
          </p:cNvPr>
          <p:cNvSpPr/>
          <p:nvPr/>
        </p:nvSpPr>
        <p:spPr>
          <a:xfrm>
            <a:off x="4695825" y="3888486"/>
            <a:ext cx="2800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547A96-C208-454E-96EC-9A37E042BE24}"/>
              </a:ext>
            </a:extLst>
          </p:cNvPr>
          <p:cNvSpPr/>
          <p:nvPr/>
        </p:nvSpPr>
        <p:spPr>
          <a:xfrm>
            <a:off x="8153898" y="3888486"/>
            <a:ext cx="28003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This is a sample text. You can replace this text. Enter your text here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26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16670-A1DF-408E-808E-859CB9310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</a:t>
            </a:r>
          </a:p>
        </p:txBody>
      </p:sp>
      <p:graphicFrame>
        <p:nvGraphicFramePr>
          <p:cNvPr id="3" name="Content Placeholder 2" descr="SmartArt Placeholder - 2 X Icons Vertical">
            <a:extLst>
              <a:ext uri="{FF2B5EF4-FFF2-40B4-BE49-F238E27FC236}">
                <a16:creationId xmlns:a16="http://schemas.microsoft.com/office/drawing/2014/main" id="{129FD583-1749-4B4D-9F2A-15FCF7DDFD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692069"/>
              </p:ext>
            </p:extLst>
          </p:nvPr>
        </p:nvGraphicFramePr>
        <p:xfrm>
          <a:off x="5808437" y="719998"/>
          <a:ext cx="4944403" cy="5418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538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122C8-E492-4AA6-B83D-5D4B5E63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Quantify “X”</a:t>
            </a:r>
            <a:br>
              <a:rPr lang="en-US" dirty="0"/>
            </a:br>
            <a:r>
              <a:rPr lang="en-US" sz="3600" b="1" dirty="0"/>
              <a:t>47.2 Billion</a:t>
            </a:r>
            <a:endParaRPr lang="en-US" b="1" dirty="0"/>
          </a:p>
        </p:txBody>
      </p:sp>
      <p:graphicFrame>
        <p:nvGraphicFramePr>
          <p:cNvPr id="3" name="Chart 2" descr="Chart Placeholder">
            <a:extLst>
              <a:ext uri="{FF2B5EF4-FFF2-40B4-BE49-F238E27FC236}">
                <a16:creationId xmlns:a16="http://schemas.microsoft.com/office/drawing/2014/main" id="{AC8F4680-7DF9-4A53-989E-E6EE2F9998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4489116"/>
              </p:ext>
            </p:extLst>
          </p:nvPr>
        </p:nvGraphicFramePr>
        <p:xfrm>
          <a:off x="1116373" y="871605"/>
          <a:ext cx="5433917" cy="5256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70739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10C1-9C46-42E5-8309-44239B7D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860" y="360000"/>
            <a:ext cx="4015409" cy="1330688"/>
          </a:xfrm>
        </p:spPr>
        <p:txBody>
          <a:bodyPr/>
          <a:lstStyle/>
          <a:p>
            <a:r>
              <a:rPr lang="en-US" dirty="0"/>
              <a:t>Elements of </a:t>
            </a:r>
            <a:br>
              <a:rPr lang="en-US" dirty="0"/>
            </a:br>
            <a:r>
              <a:rPr lang="en-US" dirty="0"/>
              <a:t>Your Subject</a:t>
            </a:r>
          </a:p>
        </p:txBody>
      </p:sp>
      <p:graphicFrame>
        <p:nvGraphicFramePr>
          <p:cNvPr id="3" name="Content Placeholder 2" descr="SmartArt Placeholder - 4 X Icons">
            <a:extLst>
              <a:ext uri="{FF2B5EF4-FFF2-40B4-BE49-F238E27FC236}">
                <a16:creationId xmlns:a16="http://schemas.microsoft.com/office/drawing/2014/main" id="{E504EEE1-E6EE-40B9-ACEF-01E14EE06B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4606008"/>
              </p:ext>
            </p:extLst>
          </p:nvPr>
        </p:nvGraphicFramePr>
        <p:xfrm>
          <a:off x="581025" y="2341563"/>
          <a:ext cx="11029950" cy="3814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2528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FF564-3102-436F-B74D-41C217AD7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Great “X”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65B1D-796B-4897-9A36-67EB64BF2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defining characteristics of your subject?</a:t>
            </a:r>
          </a:p>
          <a:p>
            <a:r>
              <a:rPr lang="en-US" dirty="0"/>
              <a:t>What sets it apart from other related subjects?</a:t>
            </a:r>
          </a:p>
        </p:txBody>
      </p:sp>
    </p:spTree>
    <p:extLst>
      <p:ext uri="{BB962C8B-B14F-4D97-AF65-F5344CB8AC3E}">
        <p14:creationId xmlns:p14="http://schemas.microsoft.com/office/powerpoint/2010/main" val="64849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8425-6714-43A3-AFCE-604FA51D0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“X” </a:t>
            </a:r>
            <a:br>
              <a:rPr lang="en-US" dirty="0"/>
            </a:br>
            <a:r>
              <a:rPr lang="en-US" dirty="0"/>
              <a:t>to “Y”</a:t>
            </a:r>
          </a:p>
        </p:txBody>
      </p:sp>
      <p:graphicFrame>
        <p:nvGraphicFramePr>
          <p:cNvPr id="3" name="Content Placeholder 2" descr="SmartArt Placeholder - Compare">
            <a:extLst>
              <a:ext uri="{FF2B5EF4-FFF2-40B4-BE49-F238E27FC236}">
                <a16:creationId xmlns:a16="http://schemas.microsoft.com/office/drawing/2014/main" id="{B954D2EA-CA80-4724-90F0-8758526C02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9779705"/>
              </p:ext>
            </p:extLst>
          </p:nvPr>
        </p:nvGraphicFramePr>
        <p:xfrm>
          <a:off x="2589815" y="2489200"/>
          <a:ext cx="7012370" cy="2832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6353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AC353-7C73-4FD9-9C23-40A34ED1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graphicFrame>
        <p:nvGraphicFramePr>
          <p:cNvPr id="4" name="Content Placeholder 3" descr="Placeholder Timeline&#10;">
            <a:extLst>
              <a:ext uri="{FF2B5EF4-FFF2-40B4-BE49-F238E27FC236}">
                <a16:creationId xmlns:a16="http://schemas.microsoft.com/office/drawing/2014/main" id="{B53F2527-E194-4DFC-99C9-D5F9912E35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2090089"/>
              </p:ext>
            </p:extLst>
          </p:nvPr>
        </p:nvGraphicFramePr>
        <p:xfrm>
          <a:off x="1190625" y="1744663"/>
          <a:ext cx="9998075" cy="3633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44143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6B3A1-B77F-4F1A-AA21-5E05200D4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“X”</a:t>
            </a:r>
          </a:p>
        </p:txBody>
      </p:sp>
      <p:graphicFrame>
        <p:nvGraphicFramePr>
          <p:cNvPr id="3" name="Content Placeholder 5" descr="Line Graph Placeholder&#10;">
            <a:extLst>
              <a:ext uri="{FF2B5EF4-FFF2-40B4-BE49-F238E27FC236}">
                <a16:creationId xmlns:a16="http://schemas.microsoft.com/office/drawing/2014/main" id="{CF1A4E4A-41EC-4232-BC1B-1C7ECA911C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5280768"/>
              </p:ext>
            </p:extLst>
          </p:nvPr>
        </p:nvGraphicFramePr>
        <p:xfrm>
          <a:off x="1068001" y="1066800"/>
          <a:ext cx="6691699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76774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271B4-63BA-4078-9B2C-250F5A3F53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77213" y="360363"/>
            <a:ext cx="4014787" cy="133032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</p:txBody>
      </p:sp>
      <p:graphicFrame>
        <p:nvGraphicFramePr>
          <p:cNvPr id="3" name="Content Placeholder 2" descr="SmartArt Placeholder - Block List">
            <a:extLst>
              <a:ext uri="{FF2B5EF4-FFF2-40B4-BE49-F238E27FC236}">
                <a16:creationId xmlns:a16="http://schemas.microsoft.com/office/drawing/2014/main" id="{B098FAB2-7AED-46E2-9AED-B30E23E92A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5128367"/>
              </p:ext>
            </p:extLst>
          </p:nvPr>
        </p:nvGraphicFramePr>
        <p:xfrm>
          <a:off x="785091" y="1958109"/>
          <a:ext cx="10714182" cy="36945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33A145-3B63-4192-BEBC-D5F79B3906B3}"/>
              </a:ext>
            </a:extLst>
          </p:cNvPr>
          <p:cNvCxnSpPr/>
          <p:nvPr/>
        </p:nvCxnSpPr>
        <p:spPr>
          <a:xfrm>
            <a:off x="317369" y="1555174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29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7E3A498-0445-49A4-B03D-C267891E6F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67E3A498-0445-49A4-B03D-C267891E6F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E538CF6-8D29-4896-A68E-19B3F5F345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EE538CF6-8D29-4896-A68E-19B3F5F345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B4E3E5D-A04A-4042-A7BA-C6B4BD5881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5B4E3E5D-A04A-4042-A7BA-C6B4BD58813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71633FD-AE75-4037-94F6-2802A8288F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dgm id="{F71633FD-AE75-4037-94F6-2802A8288F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9E72C0C-0080-4688-828C-E047C38CEE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39E72C0C-0080-4688-828C-E047C38CEE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D7AA83D-2996-4B38-83D0-AABB9D42B0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graphicEl>
                                              <a:dgm id="{DD7AA83D-2996-4B38-83D0-AABB9D42B0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C01043-6303-47BF-AFF1-D97DE3A2D2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graphicEl>
                                              <a:dgm id="{E3C01043-6303-47BF-AFF1-D97DE3A2D2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5013B2B-7497-4AC5-9205-0399B41370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graphicEl>
                                              <a:dgm id="{F5013B2B-7497-4AC5-9205-0399B41370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AAC415C-C477-485A-BCFA-F832D43000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graphicEl>
                                              <a:dgm id="{9AAC415C-C477-485A-BCFA-F832D43000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A79A869-9D23-414E-952F-2205B55CB2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graphicEl>
                                              <a:dgm id="{3A79A869-9D23-414E-952F-2205B55CB2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17492CB-39D3-48AF-93B8-64B3F1373F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graphicEl>
                                              <a:dgm id="{317492CB-39D3-48AF-93B8-64B3F1373F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0EE1FA3-A428-4C86-911C-9338B756BE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graphicEl>
                                              <a:dgm id="{70EE1FA3-A428-4C86-911C-9338B756BE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60DF7B3-E9CE-4E9A-A561-5D18EBA6BD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graphicEl>
                                              <a:dgm id="{760DF7B3-E9CE-4E9A-A561-5D18EBA6BD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67EFCC-7F16-484F-899C-90102EF681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graphicEl>
                                              <a:dgm id="{C467EFCC-7F16-484F-899C-90102EF681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3265AA2-97BA-4B4A-9396-F0EBA21654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graphicEl>
                                              <a:dgm id="{A3265AA2-97BA-4B4A-9396-F0EBA21654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EF34CA7-43CB-4B28-A890-F706D82F41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graphicEl>
                                              <a:dgm id="{9EF34CA7-43CB-4B28-A890-F706D82F41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83BBE1F-048C-4F86-98DB-58646B30EA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graphicEl>
                                              <a:dgm id="{683BBE1F-048C-4F86-98DB-58646B30EA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7E7BA17-6F19-4B30-8AF5-63605D2D27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graphicEl>
                                              <a:dgm id="{77E7BA17-6F19-4B30-8AF5-63605D2D27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1FF7DC-9AB8-41EE-BAE7-8883F7A52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graphicEl>
                                              <a:dgm id="{421FF7DC-9AB8-41EE-BAE7-8883F7A52C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A0B3995-AA38-4CEF-8996-C7563B7C45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>
                                            <p:graphicEl>
                                              <a:dgm id="{5A0B3995-AA38-4CEF-8996-C7563B7C45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6F63760-F9C1-40D9-84EE-73B107BAC5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">
                                            <p:graphicEl>
                                              <a:dgm id="{E6F63760-F9C1-40D9-84EE-73B107BAC5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2254664-CF8D-4D15-9387-4A0857C83E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">
                                            <p:graphicEl>
                                              <a:dgm id="{D2254664-CF8D-4D15-9387-4A0857C83E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15CE9F7-258E-4D84-B85F-12DCBE7CE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>
                                            <p:graphicEl>
                                              <a:dgm id="{215CE9F7-258E-4D84-B85F-12DCBE7CEC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F3F2382-0C69-43E9-86D7-760BF5CD52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">
                                            <p:graphicEl>
                                              <a:dgm id="{7F3F2382-0C69-43E9-86D7-760BF5CD52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FCA58E8-CF10-4D5F-A2B3-F6B17323F2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">
                                            <p:graphicEl>
                                              <a:dgm id="{9FCA58E8-CF10-4D5F-A2B3-F6B17323F2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2764ED9-03BC-467C-B48C-F0227F5C75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>
                                            <p:graphicEl>
                                              <a:dgm id="{22764ED9-03BC-467C-B48C-F0227F5C75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DB199B9-B9F8-42E9-8B63-C93538787D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">
                                            <p:graphicEl>
                                              <a:dgm id="{CDB199B9-B9F8-42E9-8B63-C93538787D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88B7DFC-CC3B-45A6-ABCB-F3D504C84B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">
                                            <p:graphicEl>
                                              <a:dgm id="{288B7DFC-CC3B-45A6-ABCB-F3D504C84B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E04C70D-B5C4-4BC2-9EFE-FD8FEA3476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">
                                            <p:graphicEl>
                                              <a:dgm id="{0E04C70D-B5C4-4BC2-9EFE-FD8FEA3476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63C704F-1BD1-46A1-B8EE-E7AB0B958E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">
                                            <p:graphicEl>
                                              <a:dgm id="{F63C704F-1BD1-46A1-B8EE-E7AB0B958E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0A93-8646-4F93-9BF9-269D51F1D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graphicFrame>
        <p:nvGraphicFramePr>
          <p:cNvPr id="3" name="Content Placeholder 3" descr="SmartArt Placeholder - Block List">
            <a:extLst>
              <a:ext uri="{FF2B5EF4-FFF2-40B4-BE49-F238E27FC236}">
                <a16:creationId xmlns:a16="http://schemas.microsoft.com/office/drawing/2014/main" id="{F56E9CB7-A5E6-479F-A6C4-A480D06B974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3114286"/>
              </p:ext>
            </p:extLst>
          </p:nvPr>
        </p:nvGraphicFramePr>
        <p:xfrm>
          <a:off x="5988049" y="1073150"/>
          <a:ext cx="4883151" cy="4711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2309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E5388-F2F5-4C8C-A77A-7447D3A45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for “X”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33E3A-8A89-4173-B149-3DF6066FD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1321" y="1825625"/>
            <a:ext cx="6529359" cy="4137853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Tell your audience how they can put what you have shared with them into practice</a:t>
            </a:r>
          </a:p>
          <a:p>
            <a:r>
              <a:rPr lang="en-US" dirty="0"/>
              <a:t>One</a:t>
            </a:r>
          </a:p>
          <a:p>
            <a:r>
              <a:rPr lang="en-US" dirty="0"/>
              <a:t>Two</a:t>
            </a:r>
          </a:p>
          <a:p>
            <a:r>
              <a:rPr lang="en-US" dirty="0"/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382550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61566-D35C-4338-904C-A8705BE41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71790" y="1116871"/>
            <a:ext cx="3168000" cy="2387600"/>
          </a:xfrm>
        </p:spPr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FD967-DF54-47BC-AF75-0AAC031E3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1790" y="3771900"/>
            <a:ext cx="3168000" cy="21617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are the key things you want your audience to come away with?</a:t>
            </a:r>
          </a:p>
          <a:p>
            <a:r>
              <a:rPr lang="en-US" dirty="0"/>
              <a:t>•</a:t>
            </a:r>
          </a:p>
          <a:p>
            <a:r>
              <a:rPr lang="en-US" dirty="0"/>
              <a:t>What is it that you want your audience to do with what they have learned?</a:t>
            </a:r>
          </a:p>
        </p:txBody>
      </p:sp>
      <p:pic>
        <p:nvPicPr>
          <p:cNvPr id="8" name="Picture Placeholder 7" descr="Inside of a shell">
            <a:extLst>
              <a:ext uri="{FF2B5EF4-FFF2-40B4-BE49-F238E27FC236}">
                <a16:creationId xmlns:a16="http://schemas.microsoft.com/office/drawing/2014/main" id="{D8FE157F-2A15-4EB8-81A7-C957105F368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90366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26C85-B2CB-40E2-9EF5-0C273D79F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graphicFrame>
        <p:nvGraphicFramePr>
          <p:cNvPr id="3" name="Content Placeholder 2" descr="SmartArt Placeholder - Contact List">
            <a:extLst>
              <a:ext uri="{FF2B5EF4-FFF2-40B4-BE49-F238E27FC236}">
                <a16:creationId xmlns:a16="http://schemas.microsoft.com/office/drawing/2014/main" id="{7944F032-B096-4FBC-A7D9-5050F89CDA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746174"/>
              </p:ext>
            </p:extLst>
          </p:nvPr>
        </p:nvGraphicFramePr>
        <p:xfrm>
          <a:off x="6318051" y="1274097"/>
          <a:ext cx="4491257" cy="4402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192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FD1B8-6082-40D7-BC80-25D75796C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1476" y="241402"/>
            <a:ext cx="4374037" cy="531811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 Apache POI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044F1-332E-408F-8155-362F9997C7F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85814" y="996705"/>
            <a:ext cx="10873509" cy="942849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Apache POI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an API provided by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Apache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foundation which is a collection of different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java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libraries. This libraries gives the facility to read, write and manipulate different Microsoft files such as excel sheet, power-point and word files etc.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2CE7F-D88B-4459-B3D4-2E30A6417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26829" y="256467"/>
            <a:ext cx="1203695" cy="3460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A652A6-53A2-4F26-8D19-A94205A52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017" y="2470824"/>
            <a:ext cx="7455660" cy="31647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0B14CC-4D6F-48F4-B299-A317F3A182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160" y="2470823"/>
            <a:ext cx="2580686" cy="316473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C281C5-1D8A-4A49-B714-4568A3612F5A}"/>
              </a:ext>
            </a:extLst>
          </p:cNvPr>
          <p:cNvSpPr txBox="1"/>
          <p:nvPr/>
        </p:nvSpPr>
        <p:spPr>
          <a:xfrm>
            <a:off x="9607296" y="367572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XSSF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6FE60-973D-47F8-BBBB-6DD76AD76D5B}"/>
              </a:ext>
            </a:extLst>
          </p:cNvPr>
          <p:cNvSpPr txBox="1"/>
          <p:nvPr/>
        </p:nvSpPr>
        <p:spPr>
          <a:xfrm>
            <a:off x="4791456" y="3741890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HSSF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7D31E4-AB59-4BF9-8AD7-BA7273D2B86B}"/>
              </a:ext>
            </a:extLst>
          </p:cNvPr>
          <p:cNvCxnSpPr/>
          <p:nvPr/>
        </p:nvCxnSpPr>
        <p:spPr>
          <a:xfrm>
            <a:off x="317369" y="810458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62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 animBg="1"/>
      <p:bldP spid="17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D931D-3F9E-45A8-97A1-FA31562F82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5926" y="215033"/>
            <a:ext cx="10515600" cy="796925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20. How to work with Excel File using Apache POI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A0F88-1587-4CD0-80F7-0F8BC1EB61B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138613"/>
          </a:xfrm>
        </p:spPr>
        <p:txBody>
          <a:bodyPr>
            <a:normAutofit/>
          </a:bodyPr>
          <a:lstStyle/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2 Types</a:t>
            </a:r>
          </a:p>
          <a:p>
            <a:pPr lvl="1"/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Old Type : </a:t>
            </a:r>
            <a:r>
              <a:rPr lang="en-SG" sz="2000" dirty="0" err="1">
                <a:latin typeface="Arial" panose="020B0604020202020204" pitchFamily="34" charset="0"/>
                <a:cs typeface="Arial" panose="020B0604020202020204" pitchFamily="34" charset="0"/>
              </a:rPr>
              <a:t>xls</a:t>
            </a:r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(file) – HSSF (component)</a:t>
            </a:r>
          </a:p>
          <a:p>
            <a:pPr lvl="1"/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New Type : xlsx(file) – XSSF (component)</a:t>
            </a:r>
          </a:p>
          <a:p>
            <a:pPr lvl="1"/>
            <a:endParaRPr lang="en-SG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SG" sz="2400" dirty="0">
                <a:latin typeface="Arial" panose="020B0604020202020204" pitchFamily="34" charset="0"/>
                <a:cs typeface="Arial" panose="020B0604020202020204" pitchFamily="34" charset="0"/>
              </a:rPr>
              <a:t>Workbook</a:t>
            </a:r>
          </a:p>
          <a:p>
            <a:pPr lvl="1"/>
            <a:r>
              <a:rPr lang="en-SG" sz="2000" dirty="0">
                <a:latin typeface="Arial" panose="020B0604020202020204" pitchFamily="34" charset="0"/>
                <a:cs typeface="Arial" panose="020B0604020202020204" pitchFamily="34" charset="0"/>
              </a:rPr>
              <a:t>Sheet</a:t>
            </a:r>
          </a:p>
          <a:p>
            <a:pPr lvl="2"/>
            <a:r>
              <a:rPr lang="en-SG" sz="1800" dirty="0"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</a:p>
          <a:p>
            <a:pPr lvl="3"/>
            <a:r>
              <a:rPr lang="en-SG" sz="1600" dirty="0">
                <a:latin typeface="Arial" panose="020B0604020202020204" pitchFamily="34" charset="0"/>
                <a:cs typeface="Arial" panose="020B0604020202020204" pitchFamily="34" charset="0"/>
              </a:rPr>
              <a:t>Cell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2D2F148-DDB9-4E44-8AB9-3A5793D4F80F}"/>
              </a:ext>
            </a:extLst>
          </p:cNvPr>
          <p:cNvCxnSpPr/>
          <p:nvPr/>
        </p:nvCxnSpPr>
        <p:spPr>
          <a:xfrm>
            <a:off x="317369" y="1140391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3C3325C-9BC4-4F5E-98ED-F22EB11DC86E}"/>
              </a:ext>
            </a:extLst>
          </p:cNvPr>
          <p:cNvSpPr txBox="1"/>
          <p:nvPr/>
        </p:nvSpPr>
        <p:spPr>
          <a:xfrm>
            <a:off x="6192876" y="2332703"/>
            <a:ext cx="51985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https://mvnrepository.com/search?q=apache+poi</a:t>
            </a:r>
            <a:endParaRPr lang="en-US" u="sng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22EC32-9743-49FA-8FBF-8DC1D321DA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0800000" flipV="1">
            <a:off x="7120842" y="3429000"/>
            <a:ext cx="4270607" cy="24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5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FD1B8-6082-40D7-BC80-25D75796C25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0416" y="165545"/>
            <a:ext cx="4206240" cy="972631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22. Broken Links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044F1-332E-408F-8155-362F9997C7F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18330" y="1407549"/>
            <a:ext cx="7527925" cy="161766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broken link is a link on a website that is no longer exists/accessible.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find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Boken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Link?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82CE7F-D88B-4459-B3D4-2E30A6417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0443544" y="165545"/>
            <a:ext cx="1431086" cy="763246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585DE83-F8FA-44B6-BBFD-C1A63EC2E73F}"/>
              </a:ext>
            </a:extLst>
          </p:cNvPr>
          <p:cNvSpPr txBox="1">
            <a:spLocks/>
          </p:cNvSpPr>
          <p:nvPr/>
        </p:nvSpPr>
        <p:spPr>
          <a:xfrm>
            <a:off x="818330" y="3696157"/>
            <a:ext cx="2279373" cy="925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Garamond" panose="02020404030301010803" pitchFamily="18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Deleted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Structure changed \ folders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7D399-94AA-414E-B787-BEFB1D4CB003}"/>
              </a:ext>
            </a:extLst>
          </p:cNvPr>
          <p:cNvSpPr txBox="1"/>
          <p:nvPr/>
        </p:nvSpPr>
        <p:spPr>
          <a:xfrm>
            <a:off x="818330" y="3429000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Reasons: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3A8DC33-9A1C-449C-BD91-65112AA75F95}"/>
              </a:ext>
            </a:extLst>
          </p:cNvPr>
          <p:cNvSpPr txBox="1">
            <a:spLocks/>
          </p:cNvSpPr>
          <p:nvPr/>
        </p:nvSpPr>
        <p:spPr>
          <a:xfrm>
            <a:off x="3803201" y="3578696"/>
            <a:ext cx="7661305" cy="2717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80000"/>
              <a:buFont typeface="Garamond" panose="02020404030301010803" pitchFamily="18" charset="0"/>
              <a:buNone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 -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httpurlconnection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 -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httpsurlconnection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D481A6-3538-4842-96EB-FDE79A98180E}"/>
              </a:ext>
            </a:extLst>
          </p:cNvPr>
          <p:cNvCxnSpPr/>
          <p:nvPr/>
        </p:nvCxnSpPr>
        <p:spPr>
          <a:xfrm>
            <a:off x="317369" y="1140391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DB762E7-BE0D-4A82-A950-62AA634B66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10800000" flipV="1">
            <a:off x="7193899" y="1430572"/>
            <a:ext cx="4270607" cy="240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79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23249-81F2-4C3A-8337-819506C91827}"/>
              </a:ext>
            </a:extLst>
          </p:cNvPr>
          <p:cNvSpPr txBox="1"/>
          <p:nvPr/>
        </p:nvSpPr>
        <p:spPr>
          <a:xfrm>
            <a:off x="320512" y="282804"/>
            <a:ext cx="4818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25. Test Automation Framework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D900DC-BB46-4A49-BC45-CA76589D9FD8}"/>
              </a:ext>
            </a:extLst>
          </p:cNvPr>
          <p:cNvCxnSpPr/>
          <p:nvPr/>
        </p:nvCxnSpPr>
        <p:spPr>
          <a:xfrm>
            <a:off x="317369" y="744469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EB60E5-DF2D-46ED-A583-D1A68ABCED79}"/>
              </a:ext>
            </a:extLst>
          </p:cNvPr>
          <p:cNvSpPr txBox="1"/>
          <p:nvPr/>
        </p:nvSpPr>
        <p:spPr>
          <a:xfrm>
            <a:off x="596714" y="964157"/>
            <a:ext cx="10807341" cy="646331"/>
          </a:xfrm>
          <a:prstGeom prst="rect">
            <a:avLst/>
          </a:prstGeom>
          <a:ln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SG" sz="1800" dirty="0">
                <a:latin typeface="Arial" panose="020B0604020202020204" pitchFamily="34" charset="0"/>
                <a:cs typeface="Arial" panose="020B0604020202020204" pitchFamily="34" charset="0"/>
              </a:rPr>
              <a:t>A testing framework is a set of guidelines and is comprised of a combination of practices and tools that are designed to help QA professional perform automation testing more efficiently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FED9AF-56E8-4A34-ACF1-78C94B639EDB}"/>
              </a:ext>
            </a:extLst>
          </p:cNvPr>
          <p:cNvGrpSpPr/>
          <p:nvPr/>
        </p:nvGrpSpPr>
        <p:grpSpPr>
          <a:xfrm>
            <a:off x="6691746" y="2122150"/>
            <a:ext cx="2216051" cy="588753"/>
            <a:chOff x="7990879" y="1188334"/>
            <a:chExt cx="2808312" cy="74610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B7B78DE-443E-4EB8-A209-3ED23A4C2CFC}"/>
                </a:ext>
              </a:extLst>
            </p:cNvPr>
            <p:cNvSpPr/>
            <p:nvPr/>
          </p:nvSpPr>
          <p:spPr>
            <a:xfrm>
              <a:off x="7990879" y="1583407"/>
              <a:ext cx="2808312" cy="351030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More in-depth access to a level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6B537E-83C2-4878-91B1-275720D0BBFB}"/>
                </a:ext>
              </a:extLst>
            </p:cNvPr>
            <p:cNvSpPr/>
            <p:nvPr/>
          </p:nvSpPr>
          <p:spPr>
            <a:xfrm>
              <a:off x="7990879" y="1188334"/>
              <a:ext cx="2808312" cy="390034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r>
                <a:rPr lang="en-I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Maximum Coverage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B6C02C-B179-4F76-86D4-E5344C47F0A3}"/>
              </a:ext>
            </a:extLst>
          </p:cNvPr>
          <p:cNvGrpSpPr/>
          <p:nvPr/>
        </p:nvGrpSpPr>
        <p:grpSpPr>
          <a:xfrm>
            <a:off x="2739079" y="2151639"/>
            <a:ext cx="2216051" cy="773419"/>
            <a:chOff x="7990879" y="1188334"/>
            <a:chExt cx="2808312" cy="98012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439CD1-51EB-4695-A5AE-FACC5885DD18}"/>
                </a:ext>
              </a:extLst>
            </p:cNvPr>
            <p:cNvSpPr/>
            <p:nvPr/>
          </p:nvSpPr>
          <p:spPr>
            <a:xfrm>
              <a:off x="7990879" y="1583407"/>
              <a:ext cx="2808312" cy="585050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/>
            <a:p>
              <a:pPr algn="r"/>
              <a:r>
                <a:rPr lang="en-I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Can use the code for later use as a library .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926BF56-E96B-4B6F-935F-546E0BF4C0EE}"/>
                </a:ext>
              </a:extLst>
            </p:cNvPr>
            <p:cNvSpPr/>
            <p:nvPr/>
          </p:nvSpPr>
          <p:spPr>
            <a:xfrm>
              <a:off x="7990879" y="1188334"/>
              <a:ext cx="2808312" cy="390034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algn="r"/>
              <a:r>
                <a:rPr lang="en-I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Reusability of code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2857DAC-DB80-4229-996D-93E235015173}"/>
              </a:ext>
            </a:extLst>
          </p:cNvPr>
          <p:cNvGrpSpPr/>
          <p:nvPr/>
        </p:nvGrpSpPr>
        <p:grpSpPr>
          <a:xfrm>
            <a:off x="8230998" y="3507988"/>
            <a:ext cx="2633900" cy="773419"/>
            <a:chOff x="7990879" y="1188334"/>
            <a:chExt cx="2808312" cy="98012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2B369EB-309A-4105-AAD9-D55EE65D3AE6}"/>
                </a:ext>
              </a:extLst>
            </p:cNvPr>
            <p:cNvSpPr/>
            <p:nvPr/>
          </p:nvSpPr>
          <p:spPr>
            <a:xfrm>
              <a:off x="7990879" y="1583407"/>
              <a:ext cx="2808312" cy="585050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/>
            <a:p>
              <a:r>
                <a:rPr lang="en-I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Manual processes will decrease slowly with time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1683E21-F1B1-49C8-ABD1-01708EB4775D}"/>
                </a:ext>
              </a:extLst>
            </p:cNvPr>
            <p:cNvSpPr/>
            <p:nvPr/>
          </p:nvSpPr>
          <p:spPr>
            <a:xfrm>
              <a:off x="7990879" y="1188334"/>
              <a:ext cx="2808312" cy="390034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r>
                <a:rPr lang="en-I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Minimal manual intervention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CEA625-E3E4-4273-BC67-9380880F2F6E}"/>
              </a:ext>
            </a:extLst>
          </p:cNvPr>
          <p:cNvGrpSpPr/>
          <p:nvPr/>
        </p:nvGrpSpPr>
        <p:grpSpPr>
          <a:xfrm>
            <a:off x="1444098" y="3400266"/>
            <a:ext cx="2216051" cy="958085"/>
            <a:chOff x="7990879" y="1188334"/>
            <a:chExt cx="2808312" cy="121414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AAEF60-9E49-4181-AF3C-0A26B7716029}"/>
                </a:ext>
              </a:extLst>
            </p:cNvPr>
            <p:cNvSpPr/>
            <p:nvPr/>
          </p:nvSpPr>
          <p:spPr>
            <a:xfrm>
              <a:off x="7990879" y="1583407"/>
              <a:ext cx="2808312" cy="819070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/>
            <a:p>
              <a:pPr algn="r"/>
              <a:r>
                <a:rPr lang="en-I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No need to check and maintain the scripts at regular basis for new projects.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DAAEBF-35DE-4806-B2E6-489A55FF3449}"/>
                </a:ext>
              </a:extLst>
            </p:cNvPr>
            <p:cNvSpPr/>
            <p:nvPr/>
          </p:nvSpPr>
          <p:spPr>
            <a:xfrm>
              <a:off x="7990879" y="1188334"/>
              <a:ext cx="2808312" cy="390034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algn="r"/>
              <a:r>
                <a:rPr lang="en-I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Low maintenance cost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F9E6754-657A-45C7-A535-69F60298426E}"/>
              </a:ext>
            </a:extLst>
          </p:cNvPr>
          <p:cNvGrpSpPr/>
          <p:nvPr/>
        </p:nvGrpSpPr>
        <p:grpSpPr>
          <a:xfrm>
            <a:off x="2283531" y="5362228"/>
            <a:ext cx="2216051" cy="773418"/>
            <a:chOff x="7990879" y="1188334"/>
            <a:chExt cx="2808312" cy="980122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D1210BE-1898-46B7-BCFB-1123CE157549}"/>
                </a:ext>
              </a:extLst>
            </p:cNvPr>
            <p:cNvSpPr/>
            <p:nvPr/>
          </p:nvSpPr>
          <p:spPr>
            <a:xfrm>
              <a:off x="7990879" y="1583407"/>
              <a:ext cx="2808312" cy="585049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/>
            <a:p>
              <a:pPr algn="r"/>
              <a:r>
                <a:rPr lang="en-I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Find a pitfall and recover with a quick drawback response time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CF9DB98-5F1E-4187-AABB-671D86107CBE}"/>
                </a:ext>
              </a:extLst>
            </p:cNvPr>
            <p:cNvSpPr/>
            <p:nvPr/>
          </p:nvSpPr>
          <p:spPr>
            <a:xfrm>
              <a:off x="7990879" y="1188334"/>
              <a:ext cx="2808312" cy="390034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algn="r"/>
              <a:r>
                <a:rPr lang="en-I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Recovery scenario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C7D67C9-BC87-47C5-B425-93C1C5C3A08C}"/>
              </a:ext>
            </a:extLst>
          </p:cNvPr>
          <p:cNvGrpSpPr/>
          <p:nvPr/>
        </p:nvGrpSpPr>
        <p:grpSpPr>
          <a:xfrm>
            <a:off x="7479354" y="5205215"/>
            <a:ext cx="2216051" cy="773418"/>
            <a:chOff x="7990879" y="1188334"/>
            <a:chExt cx="2808312" cy="98012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C2B8ED2-493E-4B90-8049-A58347B8EC99}"/>
                </a:ext>
              </a:extLst>
            </p:cNvPr>
            <p:cNvSpPr/>
            <p:nvPr/>
          </p:nvSpPr>
          <p:spPr>
            <a:xfrm>
              <a:off x="7990879" y="1583407"/>
              <a:ext cx="2808312" cy="585049"/>
            </a:xfrm>
            <a:prstGeom prst="rect">
              <a:avLst/>
            </a:prstGeom>
          </p:spPr>
          <p:txBody>
            <a:bodyPr wrap="square" lIns="0" rIns="0" anchor="t">
              <a:spAutoFit/>
            </a:bodyPr>
            <a:lstStyle/>
            <a:p>
              <a:pPr algn="r"/>
              <a:r>
                <a:rPr lang="en-I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Easy to use and access reporting as per requirements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06270A1-3DD2-4D58-9A07-F898D57AD557}"/>
                </a:ext>
              </a:extLst>
            </p:cNvPr>
            <p:cNvSpPr/>
            <p:nvPr/>
          </p:nvSpPr>
          <p:spPr>
            <a:xfrm>
              <a:off x="7990879" y="1188334"/>
              <a:ext cx="2808312" cy="390034"/>
            </a:xfrm>
            <a:prstGeom prst="rect">
              <a:avLst/>
            </a:prstGeom>
          </p:spPr>
          <p:txBody>
            <a:bodyPr wrap="square" lIns="0" rIns="0" anchor="ctr">
              <a:spAutoFit/>
            </a:bodyPr>
            <a:lstStyle/>
            <a:p>
              <a:pPr algn="r"/>
              <a:r>
                <a:rPr lang="en-I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Open Sans" panose="020B0606030504020204" pitchFamily="34" charset="0"/>
                  <a:cs typeface="Arial" panose="020B0604020202020204" pitchFamily="34" charset="0"/>
                </a:rPr>
                <a:t>Easy reporting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33B89B4-B06A-44CB-96B5-7416837DE200}"/>
              </a:ext>
            </a:extLst>
          </p:cNvPr>
          <p:cNvGrpSpPr/>
          <p:nvPr/>
        </p:nvGrpSpPr>
        <p:grpSpPr>
          <a:xfrm>
            <a:off x="3909887" y="2441598"/>
            <a:ext cx="3831339" cy="3831337"/>
            <a:chOff x="3909887" y="2441598"/>
            <a:chExt cx="3831339" cy="383133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27F029D-7201-4808-854D-6C51321A20EB}"/>
                </a:ext>
              </a:extLst>
            </p:cNvPr>
            <p:cNvGrpSpPr/>
            <p:nvPr/>
          </p:nvGrpSpPr>
          <p:grpSpPr>
            <a:xfrm>
              <a:off x="3909887" y="2441598"/>
              <a:ext cx="3831339" cy="3831337"/>
              <a:chOff x="3668350" y="1412777"/>
              <a:chExt cx="4855301" cy="4855298"/>
            </a:xfrm>
          </p:grpSpPr>
          <p:sp>
            <p:nvSpPr>
              <p:cNvPr id="25" name="Oval 5">
                <a:extLst>
                  <a:ext uri="{FF2B5EF4-FFF2-40B4-BE49-F238E27FC236}">
                    <a16:creationId xmlns:a16="http://schemas.microsoft.com/office/drawing/2014/main" id="{202F89F0-9872-4974-86C5-F49D9030A6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3305" y="2871000"/>
                <a:ext cx="1942120" cy="193885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D4B6C7B5-395D-4740-A955-0CB822D5223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88489" y="1832916"/>
                <a:ext cx="4013388" cy="4013387"/>
              </a:xfrm>
              <a:custGeom>
                <a:avLst/>
                <a:gdLst>
                  <a:gd name="T0" fmla="*/ 622 w 1244"/>
                  <a:gd name="T1" fmla="*/ 0 h 1244"/>
                  <a:gd name="T2" fmla="*/ 0 w 1244"/>
                  <a:gd name="T3" fmla="*/ 622 h 1244"/>
                  <a:gd name="T4" fmla="*/ 622 w 1244"/>
                  <a:gd name="T5" fmla="*/ 1244 h 1244"/>
                  <a:gd name="T6" fmla="*/ 1244 w 1244"/>
                  <a:gd name="T7" fmla="*/ 622 h 1244"/>
                  <a:gd name="T8" fmla="*/ 622 w 1244"/>
                  <a:gd name="T9" fmla="*/ 0 h 1244"/>
                  <a:gd name="T10" fmla="*/ 622 w 1244"/>
                  <a:gd name="T11" fmla="*/ 975 h 1244"/>
                  <a:gd name="T12" fmla="*/ 269 w 1244"/>
                  <a:gd name="T13" fmla="*/ 622 h 1244"/>
                  <a:gd name="T14" fmla="*/ 622 w 1244"/>
                  <a:gd name="T15" fmla="*/ 270 h 1244"/>
                  <a:gd name="T16" fmla="*/ 975 w 1244"/>
                  <a:gd name="T17" fmla="*/ 622 h 1244"/>
                  <a:gd name="T18" fmla="*/ 622 w 1244"/>
                  <a:gd name="T19" fmla="*/ 975 h 1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44" h="1244">
                    <a:moveTo>
                      <a:pt x="622" y="0"/>
                    </a:moveTo>
                    <a:cubicBezTo>
                      <a:pt x="279" y="0"/>
                      <a:pt x="0" y="279"/>
                      <a:pt x="0" y="622"/>
                    </a:cubicBezTo>
                    <a:cubicBezTo>
                      <a:pt x="0" y="966"/>
                      <a:pt x="279" y="1244"/>
                      <a:pt x="622" y="1244"/>
                    </a:cubicBezTo>
                    <a:cubicBezTo>
                      <a:pt x="966" y="1244"/>
                      <a:pt x="1244" y="966"/>
                      <a:pt x="1244" y="622"/>
                    </a:cubicBezTo>
                    <a:cubicBezTo>
                      <a:pt x="1244" y="279"/>
                      <a:pt x="966" y="0"/>
                      <a:pt x="622" y="0"/>
                    </a:cubicBezTo>
                    <a:close/>
                    <a:moveTo>
                      <a:pt x="622" y="975"/>
                    </a:moveTo>
                    <a:cubicBezTo>
                      <a:pt x="427" y="975"/>
                      <a:pt x="269" y="817"/>
                      <a:pt x="269" y="622"/>
                    </a:cubicBezTo>
                    <a:cubicBezTo>
                      <a:pt x="269" y="428"/>
                      <a:pt x="427" y="270"/>
                      <a:pt x="622" y="270"/>
                    </a:cubicBezTo>
                    <a:cubicBezTo>
                      <a:pt x="817" y="270"/>
                      <a:pt x="975" y="428"/>
                      <a:pt x="975" y="622"/>
                    </a:cubicBezTo>
                    <a:cubicBezTo>
                      <a:pt x="975" y="817"/>
                      <a:pt x="817" y="975"/>
                      <a:pt x="622" y="975"/>
                    </a:cubicBezTo>
                    <a:close/>
                  </a:path>
                </a:pathLst>
              </a:custGeom>
              <a:gradFill flip="none" rotWithShape="1">
                <a:gsLst>
                  <a:gs pos="6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26B6BBCC-2F7B-453C-9775-4CCD60EF18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42716" y="1774064"/>
                <a:ext cx="4103301" cy="4103299"/>
              </a:xfrm>
              <a:custGeom>
                <a:avLst/>
                <a:gdLst>
                  <a:gd name="T0" fmla="*/ 636 w 1272"/>
                  <a:gd name="T1" fmla="*/ 1272 h 1272"/>
                  <a:gd name="T2" fmla="*/ 0 w 1272"/>
                  <a:gd name="T3" fmla="*/ 636 h 1272"/>
                  <a:gd name="T4" fmla="*/ 636 w 1272"/>
                  <a:gd name="T5" fmla="*/ 0 h 1272"/>
                  <a:gd name="T6" fmla="*/ 1272 w 1272"/>
                  <a:gd name="T7" fmla="*/ 636 h 1272"/>
                  <a:gd name="T8" fmla="*/ 636 w 1272"/>
                  <a:gd name="T9" fmla="*/ 1272 h 1272"/>
                  <a:gd name="T10" fmla="*/ 636 w 1272"/>
                  <a:gd name="T11" fmla="*/ 24 h 1272"/>
                  <a:gd name="T12" fmla="*/ 24 w 1272"/>
                  <a:gd name="T13" fmla="*/ 636 h 1272"/>
                  <a:gd name="T14" fmla="*/ 636 w 1272"/>
                  <a:gd name="T15" fmla="*/ 1248 h 1272"/>
                  <a:gd name="T16" fmla="*/ 1248 w 1272"/>
                  <a:gd name="T17" fmla="*/ 636 h 1272"/>
                  <a:gd name="T18" fmla="*/ 636 w 1272"/>
                  <a:gd name="T19" fmla="*/ 24 h 1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72" h="1272">
                    <a:moveTo>
                      <a:pt x="636" y="1272"/>
                    </a:moveTo>
                    <a:cubicBezTo>
                      <a:pt x="285" y="1272"/>
                      <a:pt x="0" y="987"/>
                      <a:pt x="0" y="636"/>
                    </a:cubicBezTo>
                    <a:cubicBezTo>
                      <a:pt x="0" y="286"/>
                      <a:pt x="285" y="0"/>
                      <a:pt x="636" y="0"/>
                    </a:cubicBezTo>
                    <a:cubicBezTo>
                      <a:pt x="987" y="0"/>
                      <a:pt x="1272" y="286"/>
                      <a:pt x="1272" y="636"/>
                    </a:cubicBezTo>
                    <a:cubicBezTo>
                      <a:pt x="1272" y="987"/>
                      <a:pt x="987" y="1272"/>
                      <a:pt x="636" y="1272"/>
                    </a:cubicBezTo>
                    <a:close/>
                    <a:moveTo>
                      <a:pt x="636" y="24"/>
                    </a:moveTo>
                    <a:cubicBezTo>
                      <a:pt x="299" y="24"/>
                      <a:pt x="24" y="299"/>
                      <a:pt x="24" y="636"/>
                    </a:cubicBezTo>
                    <a:cubicBezTo>
                      <a:pt x="24" y="974"/>
                      <a:pt x="299" y="1248"/>
                      <a:pt x="636" y="1248"/>
                    </a:cubicBezTo>
                    <a:cubicBezTo>
                      <a:pt x="974" y="1248"/>
                      <a:pt x="1248" y="974"/>
                      <a:pt x="1248" y="636"/>
                    </a:cubicBezTo>
                    <a:cubicBezTo>
                      <a:pt x="1248" y="299"/>
                      <a:pt x="974" y="24"/>
                      <a:pt x="636" y="2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5AB7690B-79B2-45C0-A72D-EC14FF546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9096" y="1412777"/>
                <a:ext cx="1510538" cy="2435823"/>
              </a:xfrm>
              <a:custGeom>
                <a:avLst/>
                <a:gdLst>
                  <a:gd name="T0" fmla="*/ 468 w 468"/>
                  <a:gd name="T1" fmla="*/ 234 h 755"/>
                  <a:gd name="T2" fmla="*/ 234 w 468"/>
                  <a:gd name="T3" fmla="*/ 0 h 755"/>
                  <a:gd name="T4" fmla="*/ 0 w 468"/>
                  <a:gd name="T5" fmla="*/ 234 h 755"/>
                  <a:gd name="T6" fmla="*/ 24 w 468"/>
                  <a:gd name="T7" fmla="*/ 336 h 755"/>
                  <a:gd name="T8" fmla="*/ 24 w 468"/>
                  <a:gd name="T9" fmla="*/ 336 h 755"/>
                  <a:gd name="T10" fmla="*/ 234 w 468"/>
                  <a:gd name="T11" fmla="*/ 755 h 755"/>
                  <a:gd name="T12" fmla="*/ 444 w 468"/>
                  <a:gd name="T13" fmla="*/ 336 h 755"/>
                  <a:gd name="T14" fmla="*/ 444 w 468"/>
                  <a:gd name="T15" fmla="*/ 336 h 755"/>
                  <a:gd name="T16" fmla="*/ 468 w 468"/>
                  <a:gd name="T17" fmla="*/ 234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8" h="755">
                    <a:moveTo>
                      <a:pt x="468" y="234"/>
                    </a:moveTo>
                    <a:cubicBezTo>
                      <a:pt x="468" y="105"/>
                      <a:pt x="363" y="0"/>
                      <a:pt x="234" y="0"/>
                    </a:cubicBezTo>
                    <a:cubicBezTo>
                      <a:pt x="105" y="0"/>
                      <a:pt x="0" y="105"/>
                      <a:pt x="0" y="234"/>
                    </a:cubicBezTo>
                    <a:cubicBezTo>
                      <a:pt x="0" y="271"/>
                      <a:pt x="9" y="305"/>
                      <a:pt x="24" y="336"/>
                    </a:cubicBezTo>
                    <a:cubicBezTo>
                      <a:pt x="24" y="336"/>
                      <a:pt x="24" y="336"/>
                      <a:pt x="24" y="336"/>
                    </a:cubicBezTo>
                    <a:cubicBezTo>
                      <a:pt x="234" y="755"/>
                      <a:pt x="234" y="755"/>
                      <a:pt x="234" y="755"/>
                    </a:cubicBezTo>
                    <a:cubicBezTo>
                      <a:pt x="444" y="336"/>
                      <a:pt x="444" y="336"/>
                      <a:pt x="444" y="336"/>
                    </a:cubicBezTo>
                    <a:cubicBezTo>
                      <a:pt x="444" y="336"/>
                      <a:pt x="444" y="336"/>
                      <a:pt x="444" y="336"/>
                    </a:cubicBezTo>
                    <a:cubicBezTo>
                      <a:pt x="460" y="305"/>
                      <a:pt x="468" y="271"/>
                      <a:pt x="468" y="234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Oval 9">
                <a:extLst>
                  <a:ext uri="{FF2B5EF4-FFF2-40B4-BE49-F238E27FC236}">
                    <a16:creationId xmlns:a16="http://schemas.microsoft.com/office/drawing/2014/main" id="{62322AD9-3FC7-4587-8CAA-EE36A890AC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706" y="1535385"/>
                <a:ext cx="1265321" cy="126532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0FC790D9-4A7F-49AA-A110-C8C7CEC32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9096" y="3832252"/>
                <a:ext cx="1510538" cy="2435823"/>
              </a:xfrm>
              <a:custGeom>
                <a:avLst/>
                <a:gdLst>
                  <a:gd name="T0" fmla="*/ 0 w 468"/>
                  <a:gd name="T1" fmla="*/ 521 h 755"/>
                  <a:gd name="T2" fmla="*/ 234 w 468"/>
                  <a:gd name="T3" fmla="*/ 755 h 755"/>
                  <a:gd name="T4" fmla="*/ 468 w 468"/>
                  <a:gd name="T5" fmla="*/ 521 h 755"/>
                  <a:gd name="T6" fmla="*/ 444 w 468"/>
                  <a:gd name="T7" fmla="*/ 418 h 755"/>
                  <a:gd name="T8" fmla="*/ 444 w 468"/>
                  <a:gd name="T9" fmla="*/ 418 h 755"/>
                  <a:gd name="T10" fmla="*/ 235 w 468"/>
                  <a:gd name="T11" fmla="*/ 0 h 755"/>
                  <a:gd name="T12" fmla="*/ 24 w 468"/>
                  <a:gd name="T13" fmla="*/ 418 h 755"/>
                  <a:gd name="T14" fmla="*/ 24 w 468"/>
                  <a:gd name="T15" fmla="*/ 418 h 755"/>
                  <a:gd name="T16" fmla="*/ 0 w 468"/>
                  <a:gd name="T17" fmla="*/ 521 h 7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8" h="755">
                    <a:moveTo>
                      <a:pt x="0" y="521"/>
                    </a:moveTo>
                    <a:cubicBezTo>
                      <a:pt x="0" y="650"/>
                      <a:pt x="105" y="755"/>
                      <a:pt x="234" y="755"/>
                    </a:cubicBezTo>
                    <a:cubicBezTo>
                      <a:pt x="363" y="755"/>
                      <a:pt x="468" y="650"/>
                      <a:pt x="468" y="521"/>
                    </a:cubicBezTo>
                    <a:cubicBezTo>
                      <a:pt x="468" y="484"/>
                      <a:pt x="460" y="449"/>
                      <a:pt x="444" y="418"/>
                    </a:cubicBezTo>
                    <a:cubicBezTo>
                      <a:pt x="444" y="418"/>
                      <a:pt x="444" y="418"/>
                      <a:pt x="444" y="418"/>
                    </a:cubicBezTo>
                    <a:cubicBezTo>
                      <a:pt x="235" y="0"/>
                      <a:pt x="235" y="0"/>
                      <a:pt x="235" y="0"/>
                    </a:cubicBezTo>
                    <a:cubicBezTo>
                      <a:pt x="24" y="418"/>
                      <a:pt x="24" y="418"/>
                      <a:pt x="24" y="418"/>
                    </a:cubicBezTo>
                    <a:cubicBezTo>
                      <a:pt x="24" y="418"/>
                      <a:pt x="24" y="418"/>
                      <a:pt x="24" y="418"/>
                    </a:cubicBezTo>
                    <a:cubicBezTo>
                      <a:pt x="9" y="449"/>
                      <a:pt x="0" y="484"/>
                      <a:pt x="0" y="521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Oval 11">
                <a:extLst>
                  <a:ext uri="{FF2B5EF4-FFF2-40B4-BE49-F238E27FC236}">
                    <a16:creationId xmlns:a16="http://schemas.microsoft.com/office/drawing/2014/main" id="{7BE02701-8D8C-4C68-A861-D2023254C8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1706" y="4881780"/>
                <a:ext cx="1265321" cy="1263686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281DEFAF-DD89-4430-8B89-EB620ACAF9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4558" y="3083523"/>
                <a:ext cx="2439093" cy="1510537"/>
              </a:xfrm>
              <a:custGeom>
                <a:avLst/>
                <a:gdLst>
                  <a:gd name="T0" fmla="*/ 522 w 756"/>
                  <a:gd name="T1" fmla="*/ 468 h 468"/>
                  <a:gd name="T2" fmla="*/ 756 w 756"/>
                  <a:gd name="T3" fmla="*/ 234 h 468"/>
                  <a:gd name="T4" fmla="*/ 522 w 756"/>
                  <a:gd name="T5" fmla="*/ 0 h 468"/>
                  <a:gd name="T6" fmla="*/ 419 w 756"/>
                  <a:gd name="T7" fmla="*/ 24 h 468"/>
                  <a:gd name="T8" fmla="*/ 419 w 756"/>
                  <a:gd name="T9" fmla="*/ 24 h 468"/>
                  <a:gd name="T10" fmla="*/ 0 w 756"/>
                  <a:gd name="T11" fmla="*/ 234 h 468"/>
                  <a:gd name="T12" fmla="*/ 419 w 756"/>
                  <a:gd name="T13" fmla="*/ 445 h 468"/>
                  <a:gd name="T14" fmla="*/ 419 w 756"/>
                  <a:gd name="T15" fmla="*/ 445 h 468"/>
                  <a:gd name="T16" fmla="*/ 522 w 756"/>
                  <a:gd name="T17" fmla="*/ 468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6" h="468">
                    <a:moveTo>
                      <a:pt x="522" y="468"/>
                    </a:moveTo>
                    <a:cubicBezTo>
                      <a:pt x="651" y="468"/>
                      <a:pt x="756" y="364"/>
                      <a:pt x="756" y="234"/>
                    </a:cubicBezTo>
                    <a:cubicBezTo>
                      <a:pt x="756" y="105"/>
                      <a:pt x="651" y="0"/>
                      <a:pt x="522" y="0"/>
                    </a:cubicBezTo>
                    <a:cubicBezTo>
                      <a:pt x="485" y="0"/>
                      <a:pt x="450" y="9"/>
                      <a:pt x="419" y="24"/>
                    </a:cubicBezTo>
                    <a:cubicBezTo>
                      <a:pt x="419" y="24"/>
                      <a:pt x="419" y="24"/>
                      <a:pt x="419" y="24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419" y="445"/>
                      <a:pt x="419" y="445"/>
                      <a:pt x="419" y="445"/>
                    </a:cubicBezTo>
                    <a:cubicBezTo>
                      <a:pt x="419" y="445"/>
                      <a:pt x="419" y="445"/>
                      <a:pt x="419" y="445"/>
                    </a:cubicBezTo>
                    <a:cubicBezTo>
                      <a:pt x="450" y="460"/>
                      <a:pt x="485" y="468"/>
                      <a:pt x="522" y="46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100000">
                    <a:schemeClr val="accent1"/>
                  </a:gs>
                </a:gsLst>
                <a:lin ang="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Oval 13">
                <a:extLst>
                  <a:ext uri="{FF2B5EF4-FFF2-40B4-BE49-F238E27FC236}">
                    <a16:creationId xmlns:a16="http://schemas.microsoft.com/office/drawing/2014/main" id="{672F9A1E-4337-40C5-B2A0-94A4277229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35722" y="3206131"/>
                <a:ext cx="1265321" cy="126532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5E8B1A7-A3EA-4794-B0A2-3AB19ED75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8350" y="3083523"/>
                <a:ext cx="2435824" cy="1510537"/>
              </a:xfrm>
              <a:custGeom>
                <a:avLst/>
                <a:gdLst>
                  <a:gd name="T0" fmla="*/ 234 w 755"/>
                  <a:gd name="T1" fmla="*/ 0 h 468"/>
                  <a:gd name="T2" fmla="*/ 0 w 755"/>
                  <a:gd name="T3" fmla="*/ 234 h 468"/>
                  <a:gd name="T4" fmla="*/ 234 w 755"/>
                  <a:gd name="T5" fmla="*/ 468 h 468"/>
                  <a:gd name="T6" fmla="*/ 336 w 755"/>
                  <a:gd name="T7" fmla="*/ 445 h 468"/>
                  <a:gd name="T8" fmla="*/ 336 w 755"/>
                  <a:gd name="T9" fmla="*/ 445 h 468"/>
                  <a:gd name="T10" fmla="*/ 755 w 755"/>
                  <a:gd name="T11" fmla="*/ 235 h 468"/>
                  <a:gd name="T12" fmla="*/ 336 w 755"/>
                  <a:gd name="T13" fmla="*/ 24 h 468"/>
                  <a:gd name="T14" fmla="*/ 336 w 755"/>
                  <a:gd name="T15" fmla="*/ 24 h 468"/>
                  <a:gd name="T16" fmla="*/ 234 w 755"/>
                  <a:gd name="T17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5" h="468">
                    <a:moveTo>
                      <a:pt x="234" y="0"/>
                    </a:moveTo>
                    <a:cubicBezTo>
                      <a:pt x="104" y="0"/>
                      <a:pt x="0" y="105"/>
                      <a:pt x="0" y="234"/>
                    </a:cubicBezTo>
                    <a:cubicBezTo>
                      <a:pt x="0" y="364"/>
                      <a:pt x="104" y="468"/>
                      <a:pt x="234" y="468"/>
                    </a:cubicBezTo>
                    <a:cubicBezTo>
                      <a:pt x="270" y="468"/>
                      <a:pt x="305" y="460"/>
                      <a:pt x="336" y="445"/>
                    </a:cubicBezTo>
                    <a:cubicBezTo>
                      <a:pt x="336" y="445"/>
                      <a:pt x="336" y="445"/>
                      <a:pt x="336" y="445"/>
                    </a:cubicBezTo>
                    <a:cubicBezTo>
                      <a:pt x="755" y="235"/>
                      <a:pt x="755" y="235"/>
                      <a:pt x="755" y="235"/>
                    </a:cubicBezTo>
                    <a:cubicBezTo>
                      <a:pt x="336" y="24"/>
                      <a:pt x="336" y="24"/>
                      <a:pt x="336" y="24"/>
                    </a:cubicBezTo>
                    <a:cubicBezTo>
                      <a:pt x="336" y="24"/>
                      <a:pt x="336" y="24"/>
                      <a:pt x="336" y="24"/>
                    </a:cubicBezTo>
                    <a:cubicBezTo>
                      <a:pt x="305" y="9"/>
                      <a:pt x="270" y="0"/>
                      <a:pt x="23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75000"/>
                    </a:schemeClr>
                  </a:gs>
                  <a:gs pos="100000">
                    <a:schemeClr val="accent1"/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Oval 15">
                <a:extLst>
                  <a:ext uri="{FF2B5EF4-FFF2-40B4-BE49-F238E27FC236}">
                    <a16:creationId xmlns:a16="http://schemas.microsoft.com/office/drawing/2014/main" id="{44776981-21A3-45D0-A95A-4D983E7018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0960" y="3206131"/>
                <a:ext cx="1265321" cy="1265320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Oval 16">
                <a:extLst>
                  <a:ext uri="{FF2B5EF4-FFF2-40B4-BE49-F238E27FC236}">
                    <a16:creationId xmlns:a16="http://schemas.microsoft.com/office/drawing/2014/main" id="{DB743D05-5A46-4643-A12D-8DB696B5C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26018" y="3070443"/>
                <a:ext cx="1536694" cy="1536694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42659B3-6217-4D90-9C5A-5C1DD92FB821}"/>
                  </a:ext>
                </a:extLst>
              </p:cNvPr>
              <p:cNvGrpSpPr/>
              <p:nvPr/>
            </p:nvGrpSpPr>
            <p:grpSpPr>
              <a:xfrm rot="8100000">
                <a:off x="4804132" y="2672630"/>
                <a:ext cx="280332" cy="226571"/>
                <a:chOff x="-2287588" y="2159000"/>
                <a:chExt cx="5016500" cy="405447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60" name="Freeform 26">
                  <a:extLst>
                    <a:ext uri="{FF2B5EF4-FFF2-40B4-BE49-F238E27FC236}">
                      <a16:creationId xmlns:a16="http://schemas.microsoft.com/office/drawing/2014/main" id="{10806065-3AFC-4FAD-B0A5-517C585F7D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87588" y="2159000"/>
                  <a:ext cx="2554288" cy="4054476"/>
                </a:xfrm>
                <a:custGeom>
                  <a:avLst/>
                  <a:gdLst>
                    <a:gd name="T0" fmla="*/ 1609 w 1609"/>
                    <a:gd name="T1" fmla="*/ 333 h 2554"/>
                    <a:gd name="T2" fmla="*/ 1276 w 1609"/>
                    <a:gd name="T3" fmla="*/ 0 h 2554"/>
                    <a:gd name="T4" fmla="*/ 0 w 1609"/>
                    <a:gd name="T5" fmla="*/ 1277 h 2554"/>
                    <a:gd name="T6" fmla="*/ 1276 w 1609"/>
                    <a:gd name="T7" fmla="*/ 2554 h 2554"/>
                    <a:gd name="T8" fmla="*/ 1609 w 1609"/>
                    <a:gd name="T9" fmla="*/ 2221 h 2554"/>
                    <a:gd name="T10" fmla="*/ 665 w 1609"/>
                    <a:gd name="T11" fmla="*/ 1277 h 2554"/>
                    <a:gd name="T12" fmla="*/ 1609 w 1609"/>
                    <a:gd name="T13" fmla="*/ 333 h 25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09" h="2554">
                      <a:moveTo>
                        <a:pt x="1609" y="333"/>
                      </a:moveTo>
                      <a:lnTo>
                        <a:pt x="1276" y="0"/>
                      </a:lnTo>
                      <a:lnTo>
                        <a:pt x="0" y="1277"/>
                      </a:lnTo>
                      <a:lnTo>
                        <a:pt x="1276" y="2554"/>
                      </a:lnTo>
                      <a:lnTo>
                        <a:pt x="1609" y="2221"/>
                      </a:lnTo>
                      <a:lnTo>
                        <a:pt x="665" y="1277"/>
                      </a:lnTo>
                      <a:lnTo>
                        <a:pt x="1609" y="3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CEBB09C1-0172-4859-BA27-B6EABDAC62A9}"/>
                    </a:ext>
                  </a:extLst>
                </p:cNvPr>
                <p:cNvSpPr/>
                <p:nvPr/>
              </p:nvSpPr>
              <p:spPr>
                <a:xfrm>
                  <a:off x="-245368" y="3817938"/>
                  <a:ext cx="2974280" cy="7366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DB85DBE-D32E-44E5-82ED-880BF9EF3D3C}"/>
                  </a:ext>
                </a:extLst>
              </p:cNvPr>
              <p:cNvGrpSpPr/>
              <p:nvPr/>
            </p:nvGrpSpPr>
            <p:grpSpPr>
              <a:xfrm rot="13500000" flipV="1">
                <a:off x="7102168" y="2672630"/>
                <a:ext cx="280332" cy="226571"/>
                <a:chOff x="-2287588" y="2159000"/>
                <a:chExt cx="5016500" cy="405447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58" name="Freeform 26">
                  <a:extLst>
                    <a:ext uri="{FF2B5EF4-FFF2-40B4-BE49-F238E27FC236}">
                      <a16:creationId xmlns:a16="http://schemas.microsoft.com/office/drawing/2014/main" id="{4F0FF0F1-25AE-4278-BD13-623B5A5233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87588" y="2159000"/>
                  <a:ext cx="2554288" cy="4054476"/>
                </a:xfrm>
                <a:custGeom>
                  <a:avLst/>
                  <a:gdLst>
                    <a:gd name="T0" fmla="*/ 1609 w 1609"/>
                    <a:gd name="T1" fmla="*/ 333 h 2554"/>
                    <a:gd name="T2" fmla="*/ 1276 w 1609"/>
                    <a:gd name="T3" fmla="*/ 0 h 2554"/>
                    <a:gd name="T4" fmla="*/ 0 w 1609"/>
                    <a:gd name="T5" fmla="*/ 1277 h 2554"/>
                    <a:gd name="T6" fmla="*/ 1276 w 1609"/>
                    <a:gd name="T7" fmla="*/ 2554 h 2554"/>
                    <a:gd name="T8" fmla="*/ 1609 w 1609"/>
                    <a:gd name="T9" fmla="*/ 2221 h 2554"/>
                    <a:gd name="T10" fmla="*/ 665 w 1609"/>
                    <a:gd name="T11" fmla="*/ 1277 h 2554"/>
                    <a:gd name="T12" fmla="*/ 1609 w 1609"/>
                    <a:gd name="T13" fmla="*/ 333 h 25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09" h="2554">
                      <a:moveTo>
                        <a:pt x="1609" y="333"/>
                      </a:moveTo>
                      <a:lnTo>
                        <a:pt x="1276" y="0"/>
                      </a:lnTo>
                      <a:lnTo>
                        <a:pt x="0" y="1277"/>
                      </a:lnTo>
                      <a:lnTo>
                        <a:pt x="1276" y="2554"/>
                      </a:lnTo>
                      <a:lnTo>
                        <a:pt x="1609" y="2221"/>
                      </a:lnTo>
                      <a:lnTo>
                        <a:pt x="665" y="1277"/>
                      </a:lnTo>
                      <a:lnTo>
                        <a:pt x="1609" y="3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0E006B0A-B104-459D-AC1F-1E3B2A9D5952}"/>
                    </a:ext>
                  </a:extLst>
                </p:cNvPr>
                <p:cNvSpPr/>
                <p:nvPr/>
              </p:nvSpPr>
              <p:spPr>
                <a:xfrm>
                  <a:off x="-245368" y="3817938"/>
                  <a:ext cx="2974280" cy="7366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6C3D370-81CE-4D78-9081-8017CFE1C35B}"/>
                  </a:ext>
                </a:extLst>
              </p:cNvPr>
              <p:cNvGrpSpPr/>
              <p:nvPr/>
            </p:nvGrpSpPr>
            <p:grpSpPr>
              <a:xfrm rot="13500000" flipH="1">
                <a:off x="4804132" y="4760218"/>
                <a:ext cx="280332" cy="226571"/>
                <a:chOff x="-2287588" y="2159000"/>
                <a:chExt cx="5016500" cy="405447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56" name="Freeform 26">
                  <a:extLst>
                    <a:ext uri="{FF2B5EF4-FFF2-40B4-BE49-F238E27FC236}">
                      <a16:creationId xmlns:a16="http://schemas.microsoft.com/office/drawing/2014/main" id="{C94C3664-99BD-46CE-96B8-C755D20C06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87588" y="2159000"/>
                  <a:ext cx="2554288" cy="4054476"/>
                </a:xfrm>
                <a:custGeom>
                  <a:avLst/>
                  <a:gdLst>
                    <a:gd name="T0" fmla="*/ 1609 w 1609"/>
                    <a:gd name="T1" fmla="*/ 333 h 2554"/>
                    <a:gd name="T2" fmla="*/ 1276 w 1609"/>
                    <a:gd name="T3" fmla="*/ 0 h 2554"/>
                    <a:gd name="T4" fmla="*/ 0 w 1609"/>
                    <a:gd name="T5" fmla="*/ 1277 h 2554"/>
                    <a:gd name="T6" fmla="*/ 1276 w 1609"/>
                    <a:gd name="T7" fmla="*/ 2554 h 2554"/>
                    <a:gd name="T8" fmla="*/ 1609 w 1609"/>
                    <a:gd name="T9" fmla="*/ 2221 h 2554"/>
                    <a:gd name="T10" fmla="*/ 665 w 1609"/>
                    <a:gd name="T11" fmla="*/ 1277 h 2554"/>
                    <a:gd name="T12" fmla="*/ 1609 w 1609"/>
                    <a:gd name="T13" fmla="*/ 333 h 25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09" h="2554">
                      <a:moveTo>
                        <a:pt x="1609" y="333"/>
                      </a:moveTo>
                      <a:lnTo>
                        <a:pt x="1276" y="0"/>
                      </a:lnTo>
                      <a:lnTo>
                        <a:pt x="0" y="1277"/>
                      </a:lnTo>
                      <a:lnTo>
                        <a:pt x="1276" y="2554"/>
                      </a:lnTo>
                      <a:lnTo>
                        <a:pt x="1609" y="2221"/>
                      </a:lnTo>
                      <a:lnTo>
                        <a:pt x="665" y="1277"/>
                      </a:lnTo>
                      <a:lnTo>
                        <a:pt x="1609" y="3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FDFAC2B9-D1EC-4EE0-94F7-E5DE548E8D2D}"/>
                    </a:ext>
                  </a:extLst>
                </p:cNvPr>
                <p:cNvSpPr/>
                <p:nvPr/>
              </p:nvSpPr>
              <p:spPr>
                <a:xfrm>
                  <a:off x="-245368" y="3817938"/>
                  <a:ext cx="2974280" cy="7366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B11AB143-4205-4A87-902C-85EF4AC90DE8}"/>
                  </a:ext>
                </a:extLst>
              </p:cNvPr>
              <p:cNvGrpSpPr/>
              <p:nvPr/>
            </p:nvGrpSpPr>
            <p:grpSpPr>
              <a:xfrm rot="8100000" flipH="1" flipV="1">
                <a:off x="7102168" y="4760218"/>
                <a:ext cx="280332" cy="226571"/>
                <a:chOff x="-2287588" y="2159000"/>
                <a:chExt cx="5016500" cy="4054476"/>
              </a:xfrm>
              <a:solidFill>
                <a:schemeClr val="accent1">
                  <a:lumMod val="75000"/>
                </a:schemeClr>
              </a:solidFill>
            </p:grpSpPr>
            <p:sp>
              <p:nvSpPr>
                <p:cNvPr id="54" name="Freeform 26">
                  <a:extLst>
                    <a:ext uri="{FF2B5EF4-FFF2-40B4-BE49-F238E27FC236}">
                      <a16:creationId xmlns:a16="http://schemas.microsoft.com/office/drawing/2014/main" id="{F81CF591-15DE-49A3-B143-3411F33CB0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2287588" y="2159000"/>
                  <a:ext cx="2554288" cy="4054476"/>
                </a:xfrm>
                <a:custGeom>
                  <a:avLst/>
                  <a:gdLst>
                    <a:gd name="T0" fmla="*/ 1609 w 1609"/>
                    <a:gd name="T1" fmla="*/ 333 h 2554"/>
                    <a:gd name="T2" fmla="*/ 1276 w 1609"/>
                    <a:gd name="T3" fmla="*/ 0 h 2554"/>
                    <a:gd name="T4" fmla="*/ 0 w 1609"/>
                    <a:gd name="T5" fmla="*/ 1277 h 2554"/>
                    <a:gd name="T6" fmla="*/ 1276 w 1609"/>
                    <a:gd name="T7" fmla="*/ 2554 h 2554"/>
                    <a:gd name="T8" fmla="*/ 1609 w 1609"/>
                    <a:gd name="T9" fmla="*/ 2221 h 2554"/>
                    <a:gd name="T10" fmla="*/ 665 w 1609"/>
                    <a:gd name="T11" fmla="*/ 1277 h 2554"/>
                    <a:gd name="T12" fmla="*/ 1609 w 1609"/>
                    <a:gd name="T13" fmla="*/ 333 h 25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09" h="2554">
                      <a:moveTo>
                        <a:pt x="1609" y="333"/>
                      </a:moveTo>
                      <a:lnTo>
                        <a:pt x="1276" y="0"/>
                      </a:lnTo>
                      <a:lnTo>
                        <a:pt x="0" y="1277"/>
                      </a:lnTo>
                      <a:lnTo>
                        <a:pt x="1276" y="2554"/>
                      </a:lnTo>
                      <a:lnTo>
                        <a:pt x="1609" y="2221"/>
                      </a:lnTo>
                      <a:lnTo>
                        <a:pt x="665" y="1277"/>
                      </a:lnTo>
                      <a:lnTo>
                        <a:pt x="1609" y="3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CD5B7663-340A-4822-8212-984830B74BE5}"/>
                    </a:ext>
                  </a:extLst>
                </p:cNvPr>
                <p:cNvSpPr/>
                <p:nvPr/>
              </p:nvSpPr>
              <p:spPr>
                <a:xfrm>
                  <a:off x="-245368" y="3817938"/>
                  <a:ext cx="2974280" cy="7366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1" name="Freeform 31">
                <a:extLst>
                  <a:ext uri="{FF2B5EF4-FFF2-40B4-BE49-F238E27FC236}">
                    <a16:creationId xmlns:a16="http://schemas.microsoft.com/office/drawing/2014/main" id="{9D5A1C09-8DAA-4445-9E52-FE36337982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47320" y="1970640"/>
                <a:ext cx="513709" cy="368662"/>
              </a:xfrm>
              <a:custGeom>
                <a:avLst/>
                <a:gdLst>
                  <a:gd name="T0" fmla="*/ 2335 w 2382"/>
                  <a:gd name="T1" fmla="*/ 142 h 1710"/>
                  <a:gd name="T2" fmla="*/ 2335 w 2382"/>
                  <a:gd name="T3" fmla="*/ 142 h 1710"/>
                  <a:gd name="T4" fmla="*/ 2335 w 2382"/>
                  <a:gd name="T5" fmla="*/ 142 h 1710"/>
                  <a:gd name="T6" fmla="*/ 2178 w 2382"/>
                  <a:gd name="T7" fmla="*/ 142 h 1710"/>
                  <a:gd name="T8" fmla="*/ 2178 w 2382"/>
                  <a:gd name="T9" fmla="*/ 88 h 1710"/>
                  <a:gd name="T10" fmla="*/ 2145 w 2382"/>
                  <a:gd name="T11" fmla="*/ 42 h 1710"/>
                  <a:gd name="T12" fmla="*/ 1812 w 2382"/>
                  <a:gd name="T13" fmla="*/ 0 h 1710"/>
                  <a:gd name="T14" fmla="*/ 1190 w 2382"/>
                  <a:gd name="T15" fmla="*/ 231 h 1710"/>
                  <a:gd name="T16" fmla="*/ 568 w 2382"/>
                  <a:gd name="T17" fmla="*/ 0 h 1710"/>
                  <a:gd name="T18" fmla="*/ 235 w 2382"/>
                  <a:gd name="T19" fmla="*/ 42 h 1710"/>
                  <a:gd name="T20" fmla="*/ 202 w 2382"/>
                  <a:gd name="T21" fmla="*/ 88 h 1710"/>
                  <a:gd name="T22" fmla="*/ 202 w 2382"/>
                  <a:gd name="T23" fmla="*/ 142 h 1710"/>
                  <a:gd name="T24" fmla="*/ 47 w 2382"/>
                  <a:gd name="T25" fmla="*/ 142 h 1710"/>
                  <a:gd name="T26" fmla="*/ 0 w 2382"/>
                  <a:gd name="T27" fmla="*/ 188 h 1710"/>
                  <a:gd name="T28" fmla="*/ 0 w 2382"/>
                  <a:gd name="T29" fmla="*/ 1662 h 1710"/>
                  <a:gd name="T30" fmla="*/ 47 w 2382"/>
                  <a:gd name="T31" fmla="*/ 1708 h 1710"/>
                  <a:gd name="T32" fmla="*/ 69 w 2382"/>
                  <a:gd name="T33" fmla="*/ 1702 h 1710"/>
                  <a:gd name="T34" fmla="*/ 1180 w 2382"/>
                  <a:gd name="T35" fmla="*/ 1610 h 1710"/>
                  <a:gd name="T36" fmla="*/ 1187 w 2382"/>
                  <a:gd name="T37" fmla="*/ 1610 h 1710"/>
                  <a:gd name="T38" fmla="*/ 1191 w 2382"/>
                  <a:gd name="T39" fmla="*/ 1610 h 1710"/>
                  <a:gd name="T40" fmla="*/ 1202 w 2382"/>
                  <a:gd name="T41" fmla="*/ 1610 h 1710"/>
                  <a:gd name="T42" fmla="*/ 2312 w 2382"/>
                  <a:gd name="T43" fmla="*/ 1702 h 1710"/>
                  <a:gd name="T44" fmla="*/ 2358 w 2382"/>
                  <a:gd name="T45" fmla="*/ 1702 h 1710"/>
                  <a:gd name="T46" fmla="*/ 2382 w 2382"/>
                  <a:gd name="T47" fmla="*/ 1662 h 1710"/>
                  <a:gd name="T48" fmla="*/ 2382 w 2382"/>
                  <a:gd name="T49" fmla="*/ 188 h 1710"/>
                  <a:gd name="T50" fmla="*/ 2335 w 2382"/>
                  <a:gd name="T51" fmla="*/ 142 h 1710"/>
                  <a:gd name="T52" fmla="*/ 93 w 2382"/>
                  <a:gd name="T53" fmla="*/ 1588 h 1710"/>
                  <a:gd name="T54" fmla="*/ 93 w 2382"/>
                  <a:gd name="T55" fmla="*/ 234 h 1710"/>
                  <a:gd name="T56" fmla="*/ 203 w 2382"/>
                  <a:gd name="T57" fmla="*/ 234 h 1710"/>
                  <a:gd name="T58" fmla="*/ 203 w 2382"/>
                  <a:gd name="T59" fmla="*/ 1392 h 1710"/>
                  <a:gd name="T60" fmla="*/ 249 w 2382"/>
                  <a:gd name="T61" fmla="*/ 1439 h 1710"/>
                  <a:gd name="T62" fmla="*/ 256 w 2382"/>
                  <a:gd name="T63" fmla="*/ 1438 h 1710"/>
                  <a:gd name="T64" fmla="*/ 545 w 2382"/>
                  <a:gd name="T65" fmla="*/ 1415 h 1710"/>
                  <a:gd name="T66" fmla="*/ 939 w 2382"/>
                  <a:gd name="T67" fmla="*/ 1474 h 1710"/>
                  <a:gd name="T68" fmla="*/ 93 w 2382"/>
                  <a:gd name="T69" fmla="*/ 1588 h 1710"/>
                  <a:gd name="T70" fmla="*/ 545 w 2382"/>
                  <a:gd name="T71" fmla="*/ 1323 h 1710"/>
                  <a:gd name="T72" fmla="*/ 294 w 2382"/>
                  <a:gd name="T73" fmla="*/ 1339 h 1710"/>
                  <a:gd name="T74" fmla="*/ 294 w 2382"/>
                  <a:gd name="T75" fmla="*/ 125 h 1710"/>
                  <a:gd name="T76" fmla="*/ 567 w 2382"/>
                  <a:gd name="T77" fmla="*/ 94 h 1710"/>
                  <a:gd name="T78" fmla="*/ 1143 w 2382"/>
                  <a:gd name="T79" fmla="*/ 321 h 1710"/>
                  <a:gd name="T80" fmla="*/ 1145 w 2382"/>
                  <a:gd name="T81" fmla="*/ 1470 h 1710"/>
                  <a:gd name="T82" fmla="*/ 545 w 2382"/>
                  <a:gd name="T83" fmla="*/ 1323 h 1710"/>
                  <a:gd name="T84" fmla="*/ 1237 w 2382"/>
                  <a:gd name="T85" fmla="*/ 321 h 1710"/>
                  <a:gd name="T86" fmla="*/ 1813 w 2382"/>
                  <a:gd name="T87" fmla="*/ 94 h 1710"/>
                  <a:gd name="T88" fmla="*/ 2087 w 2382"/>
                  <a:gd name="T89" fmla="*/ 125 h 1710"/>
                  <a:gd name="T90" fmla="*/ 2087 w 2382"/>
                  <a:gd name="T91" fmla="*/ 1339 h 1710"/>
                  <a:gd name="T92" fmla="*/ 1837 w 2382"/>
                  <a:gd name="T93" fmla="*/ 1323 h 1710"/>
                  <a:gd name="T94" fmla="*/ 1237 w 2382"/>
                  <a:gd name="T95" fmla="*/ 1470 h 1710"/>
                  <a:gd name="T96" fmla="*/ 1237 w 2382"/>
                  <a:gd name="T97" fmla="*/ 321 h 1710"/>
                  <a:gd name="T98" fmla="*/ 2289 w 2382"/>
                  <a:gd name="T99" fmla="*/ 1588 h 1710"/>
                  <a:gd name="T100" fmla="*/ 1441 w 2382"/>
                  <a:gd name="T101" fmla="*/ 1474 h 1710"/>
                  <a:gd name="T102" fmla="*/ 1837 w 2382"/>
                  <a:gd name="T103" fmla="*/ 1415 h 1710"/>
                  <a:gd name="T104" fmla="*/ 2127 w 2382"/>
                  <a:gd name="T105" fmla="*/ 1438 h 1710"/>
                  <a:gd name="T106" fmla="*/ 2180 w 2382"/>
                  <a:gd name="T107" fmla="*/ 1399 h 1710"/>
                  <a:gd name="T108" fmla="*/ 2180 w 2382"/>
                  <a:gd name="T109" fmla="*/ 1391 h 1710"/>
                  <a:gd name="T110" fmla="*/ 2180 w 2382"/>
                  <a:gd name="T111" fmla="*/ 234 h 1710"/>
                  <a:gd name="T112" fmla="*/ 2291 w 2382"/>
                  <a:gd name="T113" fmla="*/ 234 h 1710"/>
                  <a:gd name="T114" fmla="*/ 2289 w 2382"/>
                  <a:gd name="T115" fmla="*/ 1588 h 17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82" h="1710">
                    <a:moveTo>
                      <a:pt x="2335" y="142"/>
                    </a:moveTo>
                    <a:cubicBezTo>
                      <a:pt x="2335" y="142"/>
                      <a:pt x="2335" y="142"/>
                      <a:pt x="2335" y="142"/>
                    </a:cubicBezTo>
                    <a:cubicBezTo>
                      <a:pt x="2335" y="142"/>
                      <a:pt x="2335" y="142"/>
                      <a:pt x="2335" y="142"/>
                    </a:cubicBezTo>
                    <a:cubicBezTo>
                      <a:pt x="2178" y="142"/>
                      <a:pt x="2178" y="142"/>
                      <a:pt x="2178" y="142"/>
                    </a:cubicBezTo>
                    <a:cubicBezTo>
                      <a:pt x="2178" y="88"/>
                      <a:pt x="2178" y="88"/>
                      <a:pt x="2178" y="88"/>
                    </a:cubicBezTo>
                    <a:cubicBezTo>
                      <a:pt x="2179" y="67"/>
                      <a:pt x="2166" y="48"/>
                      <a:pt x="2145" y="42"/>
                    </a:cubicBezTo>
                    <a:cubicBezTo>
                      <a:pt x="2037" y="14"/>
                      <a:pt x="1925" y="0"/>
                      <a:pt x="1812" y="0"/>
                    </a:cubicBezTo>
                    <a:cubicBezTo>
                      <a:pt x="1628" y="0"/>
                      <a:pt x="1376" y="41"/>
                      <a:pt x="1190" y="231"/>
                    </a:cubicBezTo>
                    <a:cubicBezTo>
                      <a:pt x="1006" y="40"/>
                      <a:pt x="752" y="0"/>
                      <a:pt x="568" y="0"/>
                    </a:cubicBezTo>
                    <a:cubicBezTo>
                      <a:pt x="456" y="0"/>
                      <a:pt x="344" y="14"/>
                      <a:pt x="235" y="42"/>
                    </a:cubicBezTo>
                    <a:cubicBezTo>
                      <a:pt x="215" y="48"/>
                      <a:pt x="201" y="67"/>
                      <a:pt x="202" y="88"/>
                    </a:cubicBezTo>
                    <a:cubicBezTo>
                      <a:pt x="202" y="142"/>
                      <a:pt x="202" y="142"/>
                      <a:pt x="202" y="142"/>
                    </a:cubicBezTo>
                    <a:cubicBezTo>
                      <a:pt x="47" y="142"/>
                      <a:pt x="47" y="142"/>
                      <a:pt x="47" y="142"/>
                    </a:cubicBezTo>
                    <a:cubicBezTo>
                      <a:pt x="21" y="142"/>
                      <a:pt x="0" y="162"/>
                      <a:pt x="0" y="188"/>
                    </a:cubicBezTo>
                    <a:cubicBezTo>
                      <a:pt x="0" y="1662"/>
                      <a:pt x="0" y="1662"/>
                      <a:pt x="0" y="1662"/>
                    </a:cubicBezTo>
                    <a:cubicBezTo>
                      <a:pt x="0" y="1687"/>
                      <a:pt x="21" y="1708"/>
                      <a:pt x="47" y="1708"/>
                    </a:cubicBezTo>
                    <a:cubicBezTo>
                      <a:pt x="55" y="1708"/>
                      <a:pt x="62" y="1706"/>
                      <a:pt x="69" y="1702"/>
                    </a:cubicBezTo>
                    <a:cubicBezTo>
                      <a:pt x="74" y="1700"/>
                      <a:pt x="535" y="1447"/>
                      <a:pt x="1180" y="1610"/>
                    </a:cubicBezTo>
                    <a:cubicBezTo>
                      <a:pt x="1187" y="1610"/>
                      <a:pt x="1187" y="1610"/>
                      <a:pt x="1187" y="1610"/>
                    </a:cubicBezTo>
                    <a:cubicBezTo>
                      <a:pt x="1191" y="1610"/>
                      <a:pt x="1191" y="1610"/>
                      <a:pt x="1191" y="1610"/>
                    </a:cubicBezTo>
                    <a:cubicBezTo>
                      <a:pt x="1194" y="1610"/>
                      <a:pt x="1198" y="1610"/>
                      <a:pt x="1202" y="1610"/>
                    </a:cubicBezTo>
                    <a:cubicBezTo>
                      <a:pt x="1848" y="1446"/>
                      <a:pt x="2310" y="1698"/>
                      <a:pt x="2312" y="1702"/>
                    </a:cubicBezTo>
                    <a:cubicBezTo>
                      <a:pt x="2327" y="1710"/>
                      <a:pt x="2344" y="1710"/>
                      <a:pt x="2358" y="1702"/>
                    </a:cubicBezTo>
                    <a:cubicBezTo>
                      <a:pt x="2373" y="1694"/>
                      <a:pt x="2381" y="1679"/>
                      <a:pt x="2382" y="1662"/>
                    </a:cubicBezTo>
                    <a:cubicBezTo>
                      <a:pt x="2382" y="188"/>
                      <a:pt x="2382" y="188"/>
                      <a:pt x="2382" y="188"/>
                    </a:cubicBezTo>
                    <a:cubicBezTo>
                      <a:pt x="2382" y="163"/>
                      <a:pt x="2361" y="142"/>
                      <a:pt x="2335" y="142"/>
                    </a:cubicBezTo>
                    <a:close/>
                    <a:moveTo>
                      <a:pt x="93" y="1588"/>
                    </a:moveTo>
                    <a:cubicBezTo>
                      <a:pt x="93" y="234"/>
                      <a:pt x="93" y="234"/>
                      <a:pt x="93" y="234"/>
                    </a:cubicBezTo>
                    <a:cubicBezTo>
                      <a:pt x="203" y="234"/>
                      <a:pt x="203" y="234"/>
                      <a:pt x="203" y="234"/>
                    </a:cubicBezTo>
                    <a:cubicBezTo>
                      <a:pt x="203" y="1392"/>
                      <a:pt x="203" y="1392"/>
                      <a:pt x="203" y="1392"/>
                    </a:cubicBezTo>
                    <a:cubicBezTo>
                      <a:pt x="203" y="1417"/>
                      <a:pt x="223" y="1438"/>
                      <a:pt x="249" y="1439"/>
                    </a:cubicBezTo>
                    <a:cubicBezTo>
                      <a:pt x="251" y="1439"/>
                      <a:pt x="254" y="1438"/>
                      <a:pt x="256" y="1438"/>
                    </a:cubicBezTo>
                    <a:cubicBezTo>
                      <a:pt x="352" y="1423"/>
                      <a:pt x="448" y="1416"/>
                      <a:pt x="545" y="1415"/>
                    </a:cubicBezTo>
                    <a:cubicBezTo>
                      <a:pt x="678" y="1413"/>
                      <a:pt x="812" y="1433"/>
                      <a:pt x="939" y="1474"/>
                    </a:cubicBezTo>
                    <a:cubicBezTo>
                      <a:pt x="652" y="1440"/>
                      <a:pt x="360" y="1479"/>
                      <a:pt x="93" y="1588"/>
                    </a:cubicBezTo>
                    <a:close/>
                    <a:moveTo>
                      <a:pt x="545" y="1323"/>
                    </a:moveTo>
                    <a:cubicBezTo>
                      <a:pt x="461" y="1323"/>
                      <a:pt x="377" y="1329"/>
                      <a:pt x="294" y="1339"/>
                    </a:cubicBezTo>
                    <a:cubicBezTo>
                      <a:pt x="294" y="125"/>
                      <a:pt x="294" y="125"/>
                      <a:pt x="294" y="125"/>
                    </a:cubicBezTo>
                    <a:cubicBezTo>
                      <a:pt x="383" y="105"/>
                      <a:pt x="475" y="95"/>
                      <a:pt x="567" y="94"/>
                    </a:cubicBezTo>
                    <a:cubicBezTo>
                      <a:pt x="740" y="94"/>
                      <a:pt x="978" y="134"/>
                      <a:pt x="1143" y="321"/>
                    </a:cubicBezTo>
                    <a:cubicBezTo>
                      <a:pt x="1145" y="1470"/>
                      <a:pt x="1145" y="1470"/>
                      <a:pt x="1145" y="1470"/>
                    </a:cubicBezTo>
                    <a:cubicBezTo>
                      <a:pt x="1049" y="1408"/>
                      <a:pt x="861" y="1323"/>
                      <a:pt x="545" y="1323"/>
                    </a:cubicBezTo>
                    <a:close/>
                    <a:moveTo>
                      <a:pt x="1237" y="321"/>
                    </a:moveTo>
                    <a:cubicBezTo>
                      <a:pt x="1402" y="136"/>
                      <a:pt x="1640" y="94"/>
                      <a:pt x="1813" y="94"/>
                    </a:cubicBezTo>
                    <a:cubicBezTo>
                      <a:pt x="1905" y="95"/>
                      <a:pt x="1997" y="105"/>
                      <a:pt x="2087" y="125"/>
                    </a:cubicBezTo>
                    <a:cubicBezTo>
                      <a:pt x="2087" y="1339"/>
                      <a:pt x="2087" y="1339"/>
                      <a:pt x="2087" y="1339"/>
                    </a:cubicBezTo>
                    <a:cubicBezTo>
                      <a:pt x="2004" y="1329"/>
                      <a:pt x="1920" y="1323"/>
                      <a:pt x="1837" y="1323"/>
                    </a:cubicBezTo>
                    <a:cubicBezTo>
                      <a:pt x="1522" y="1323"/>
                      <a:pt x="1334" y="1407"/>
                      <a:pt x="1237" y="1470"/>
                    </a:cubicBezTo>
                    <a:lnTo>
                      <a:pt x="1237" y="321"/>
                    </a:lnTo>
                    <a:close/>
                    <a:moveTo>
                      <a:pt x="2289" y="1588"/>
                    </a:moveTo>
                    <a:cubicBezTo>
                      <a:pt x="2021" y="1479"/>
                      <a:pt x="1729" y="1439"/>
                      <a:pt x="1441" y="1474"/>
                    </a:cubicBezTo>
                    <a:cubicBezTo>
                      <a:pt x="1569" y="1433"/>
                      <a:pt x="1703" y="1412"/>
                      <a:pt x="1837" y="1415"/>
                    </a:cubicBezTo>
                    <a:cubicBezTo>
                      <a:pt x="1934" y="1415"/>
                      <a:pt x="2031" y="1423"/>
                      <a:pt x="2127" y="1438"/>
                    </a:cubicBezTo>
                    <a:cubicBezTo>
                      <a:pt x="2152" y="1441"/>
                      <a:pt x="2176" y="1424"/>
                      <a:pt x="2180" y="1399"/>
                    </a:cubicBezTo>
                    <a:cubicBezTo>
                      <a:pt x="2180" y="1396"/>
                      <a:pt x="2180" y="1394"/>
                      <a:pt x="2180" y="1391"/>
                    </a:cubicBezTo>
                    <a:cubicBezTo>
                      <a:pt x="2180" y="234"/>
                      <a:pt x="2180" y="234"/>
                      <a:pt x="2180" y="234"/>
                    </a:cubicBezTo>
                    <a:cubicBezTo>
                      <a:pt x="2291" y="234"/>
                      <a:pt x="2291" y="234"/>
                      <a:pt x="2291" y="234"/>
                    </a:cubicBezTo>
                    <a:lnTo>
                      <a:pt x="2289" y="158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9FF8AF5-A406-4B71-AF7B-04D59A894EC3}"/>
                  </a:ext>
                </a:extLst>
              </p:cNvPr>
              <p:cNvGrpSpPr/>
              <p:nvPr/>
            </p:nvGrpSpPr>
            <p:grpSpPr>
              <a:xfrm>
                <a:off x="7492683" y="3571301"/>
                <a:ext cx="524030" cy="534978"/>
                <a:chOff x="8161338" y="2386013"/>
                <a:chExt cx="2355850" cy="2405062"/>
              </a:xfrm>
              <a:solidFill>
                <a:schemeClr val="accent1"/>
              </a:solidFill>
            </p:grpSpPr>
            <p:sp>
              <p:nvSpPr>
                <p:cNvPr id="51" name="Freeform 35">
                  <a:extLst>
                    <a:ext uri="{FF2B5EF4-FFF2-40B4-BE49-F238E27FC236}">
                      <a16:creationId xmlns:a16="http://schemas.microsoft.com/office/drawing/2014/main" id="{15C43B50-F8B1-47B6-9873-EAC967189C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558213" y="2686050"/>
                  <a:ext cx="417513" cy="409575"/>
                </a:xfrm>
                <a:custGeom>
                  <a:avLst/>
                  <a:gdLst>
                    <a:gd name="T0" fmla="*/ 105 w 355"/>
                    <a:gd name="T1" fmla="*/ 45 h 349"/>
                    <a:gd name="T2" fmla="*/ 45 w 355"/>
                    <a:gd name="T3" fmla="*/ 268 h 349"/>
                    <a:gd name="T4" fmla="*/ 144 w 355"/>
                    <a:gd name="T5" fmla="*/ 344 h 349"/>
                    <a:gd name="T6" fmla="*/ 186 w 355"/>
                    <a:gd name="T7" fmla="*/ 349 h 349"/>
                    <a:gd name="T8" fmla="*/ 268 w 355"/>
                    <a:gd name="T9" fmla="*/ 328 h 349"/>
                    <a:gd name="T10" fmla="*/ 343 w 355"/>
                    <a:gd name="T11" fmla="*/ 229 h 349"/>
                    <a:gd name="T12" fmla="*/ 327 w 355"/>
                    <a:gd name="T13" fmla="*/ 105 h 349"/>
                    <a:gd name="T14" fmla="*/ 105 w 355"/>
                    <a:gd name="T15" fmla="*/ 45 h 349"/>
                    <a:gd name="T16" fmla="*/ 266 w 355"/>
                    <a:gd name="T17" fmla="*/ 208 h 349"/>
                    <a:gd name="T18" fmla="*/ 228 w 355"/>
                    <a:gd name="T19" fmla="*/ 258 h 349"/>
                    <a:gd name="T20" fmla="*/ 165 w 355"/>
                    <a:gd name="T21" fmla="*/ 267 h 349"/>
                    <a:gd name="T22" fmla="*/ 114 w 355"/>
                    <a:gd name="T23" fmla="*/ 228 h 349"/>
                    <a:gd name="T24" fmla="*/ 144 w 355"/>
                    <a:gd name="T25" fmla="*/ 114 h 349"/>
                    <a:gd name="T26" fmla="*/ 186 w 355"/>
                    <a:gd name="T27" fmla="*/ 103 h 349"/>
                    <a:gd name="T28" fmla="*/ 258 w 355"/>
                    <a:gd name="T29" fmla="*/ 145 h 349"/>
                    <a:gd name="T30" fmla="*/ 266 w 355"/>
                    <a:gd name="T31" fmla="*/ 208 h 3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55" h="349">
                      <a:moveTo>
                        <a:pt x="105" y="45"/>
                      </a:moveTo>
                      <a:cubicBezTo>
                        <a:pt x="27" y="90"/>
                        <a:pt x="0" y="190"/>
                        <a:pt x="45" y="268"/>
                      </a:cubicBezTo>
                      <a:cubicBezTo>
                        <a:pt x="67" y="306"/>
                        <a:pt x="102" y="333"/>
                        <a:pt x="144" y="344"/>
                      </a:cubicBezTo>
                      <a:cubicBezTo>
                        <a:pt x="158" y="348"/>
                        <a:pt x="172" y="349"/>
                        <a:pt x="186" y="349"/>
                      </a:cubicBezTo>
                      <a:cubicBezTo>
                        <a:pt x="215" y="349"/>
                        <a:pt x="242" y="342"/>
                        <a:pt x="268" y="328"/>
                      </a:cubicBezTo>
                      <a:cubicBezTo>
                        <a:pt x="305" y="306"/>
                        <a:pt x="332" y="271"/>
                        <a:pt x="343" y="229"/>
                      </a:cubicBezTo>
                      <a:cubicBezTo>
                        <a:pt x="355" y="187"/>
                        <a:pt x="349" y="143"/>
                        <a:pt x="327" y="105"/>
                      </a:cubicBezTo>
                      <a:cubicBezTo>
                        <a:pt x="282" y="27"/>
                        <a:pt x="182" y="0"/>
                        <a:pt x="105" y="45"/>
                      </a:cubicBezTo>
                      <a:close/>
                      <a:moveTo>
                        <a:pt x="266" y="208"/>
                      </a:moveTo>
                      <a:cubicBezTo>
                        <a:pt x="261" y="229"/>
                        <a:pt x="247" y="247"/>
                        <a:pt x="228" y="258"/>
                      </a:cubicBezTo>
                      <a:cubicBezTo>
                        <a:pt x="208" y="269"/>
                        <a:pt x="186" y="272"/>
                        <a:pt x="165" y="267"/>
                      </a:cubicBezTo>
                      <a:cubicBezTo>
                        <a:pt x="143" y="261"/>
                        <a:pt x="125" y="247"/>
                        <a:pt x="114" y="228"/>
                      </a:cubicBezTo>
                      <a:cubicBezTo>
                        <a:pt x="91" y="188"/>
                        <a:pt x="105" y="137"/>
                        <a:pt x="144" y="114"/>
                      </a:cubicBezTo>
                      <a:cubicBezTo>
                        <a:pt x="158" y="107"/>
                        <a:pt x="172" y="103"/>
                        <a:pt x="186" y="103"/>
                      </a:cubicBezTo>
                      <a:cubicBezTo>
                        <a:pt x="215" y="103"/>
                        <a:pt x="243" y="118"/>
                        <a:pt x="258" y="145"/>
                      </a:cubicBezTo>
                      <a:cubicBezTo>
                        <a:pt x="269" y="164"/>
                        <a:pt x="272" y="186"/>
                        <a:pt x="266" y="20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Freeform 36">
                  <a:extLst>
                    <a:ext uri="{FF2B5EF4-FFF2-40B4-BE49-F238E27FC236}">
                      <a16:creationId xmlns:a16="http://schemas.microsoft.com/office/drawing/2014/main" id="{2F9CBB24-937E-43A7-8F1D-A4C7793AAF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07550" y="3209925"/>
                  <a:ext cx="93663" cy="93662"/>
                </a:xfrm>
                <a:custGeom>
                  <a:avLst/>
                  <a:gdLst>
                    <a:gd name="T0" fmla="*/ 40 w 80"/>
                    <a:gd name="T1" fmla="*/ 0 h 80"/>
                    <a:gd name="T2" fmla="*/ 40 w 80"/>
                    <a:gd name="T3" fmla="*/ 0 h 80"/>
                    <a:gd name="T4" fmla="*/ 0 w 80"/>
                    <a:gd name="T5" fmla="*/ 40 h 80"/>
                    <a:gd name="T6" fmla="*/ 40 w 80"/>
                    <a:gd name="T7" fmla="*/ 80 h 80"/>
                    <a:gd name="T8" fmla="*/ 80 w 80"/>
                    <a:gd name="T9" fmla="*/ 40 h 80"/>
                    <a:gd name="T10" fmla="*/ 40 w 80"/>
                    <a:gd name="T11" fmla="*/ 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80">
                      <a:moveTo>
                        <a:pt x="40" y="0"/>
                      </a:move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18" y="0"/>
                        <a:pt x="0" y="18"/>
                        <a:pt x="0" y="40"/>
                      </a:cubicBezTo>
                      <a:cubicBezTo>
                        <a:pt x="0" y="62"/>
                        <a:pt x="18" y="80"/>
                        <a:pt x="40" y="80"/>
                      </a:cubicBezTo>
                      <a:cubicBezTo>
                        <a:pt x="62" y="80"/>
                        <a:pt x="80" y="62"/>
                        <a:pt x="80" y="40"/>
                      </a:cubicBezTo>
                      <a:cubicBezTo>
                        <a:pt x="80" y="18"/>
                        <a:pt x="62" y="0"/>
                        <a:pt x="4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Freeform 37">
                  <a:extLst>
                    <a:ext uri="{FF2B5EF4-FFF2-40B4-BE49-F238E27FC236}">
                      <a16:creationId xmlns:a16="http://schemas.microsoft.com/office/drawing/2014/main" id="{CA8BC0A8-C840-42C7-96D0-5C27BE941A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161338" y="2386013"/>
                  <a:ext cx="2355850" cy="2405062"/>
                </a:xfrm>
                <a:custGeom>
                  <a:avLst/>
                  <a:gdLst>
                    <a:gd name="T0" fmla="*/ 1960 w 2008"/>
                    <a:gd name="T1" fmla="*/ 1356 h 2051"/>
                    <a:gd name="T2" fmla="*/ 1339 w 2008"/>
                    <a:gd name="T3" fmla="*/ 280 h 2051"/>
                    <a:gd name="T4" fmla="*/ 1230 w 2008"/>
                    <a:gd name="T5" fmla="*/ 207 h 2051"/>
                    <a:gd name="T6" fmla="*/ 989 w 2008"/>
                    <a:gd name="T7" fmla="*/ 176 h 2051"/>
                    <a:gd name="T8" fmla="*/ 817 w 2008"/>
                    <a:gd name="T9" fmla="*/ 66 h 2051"/>
                    <a:gd name="T10" fmla="*/ 363 w 2008"/>
                    <a:gd name="T11" fmla="*/ 8 h 2051"/>
                    <a:gd name="T12" fmla="*/ 205 w 2008"/>
                    <a:gd name="T13" fmla="*/ 100 h 2051"/>
                    <a:gd name="T14" fmla="*/ 28 w 2008"/>
                    <a:gd name="T15" fmla="*/ 521 h 2051"/>
                    <a:gd name="T16" fmla="*/ 42 w 2008"/>
                    <a:gd name="T17" fmla="*/ 733 h 2051"/>
                    <a:gd name="T18" fmla="*/ 696 w 2008"/>
                    <a:gd name="T19" fmla="*/ 1866 h 2051"/>
                    <a:gd name="T20" fmla="*/ 895 w 2008"/>
                    <a:gd name="T21" fmla="*/ 1980 h 2051"/>
                    <a:gd name="T22" fmla="*/ 1009 w 2008"/>
                    <a:gd name="T23" fmla="*/ 1950 h 2051"/>
                    <a:gd name="T24" fmla="*/ 1059 w 2008"/>
                    <a:gd name="T25" fmla="*/ 1921 h 2051"/>
                    <a:gd name="T26" fmla="*/ 1069 w 2008"/>
                    <a:gd name="T27" fmla="*/ 1938 h 2051"/>
                    <a:gd name="T28" fmla="*/ 1206 w 2008"/>
                    <a:gd name="T29" fmla="*/ 2043 h 2051"/>
                    <a:gd name="T30" fmla="*/ 1265 w 2008"/>
                    <a:gd name="T31" fmla="*/ 2051 h 2051"/>
                    <a:gd name="T32" fmla="*/ 1377 w 2008"/>
                    <a:gd name="T33" fmla="*/ 2021 h 2051"/>
                    <a:gd name="T34" fmla="*/ 1856 w 2008"/>
                    <a:gd name="T35" fmla="*/ 1744 h 2051"/>
                    <a:gd name="T36" fmla="*/ 1989 w 2008"/>
                    <a:gd name="T37" fmla="*/ 1572 h 2051"/>
                    <a:gd name="T38" fmla="*/ 1960 w 2008"/>
                    <a:gd name="T39" fmla="*/ 1356 h 2051"/>
                    <a:gd name="T40" fmla="*/ 1911 w 2008"/>
                    <a:gd name="T41" fmla="*/ 1551 h 2051"/>
                    <a:gd name="T42" fmla="*/ 1816 w 2008"/>
                    <a:gd name="T43" fmla="*/ 1675 h 2051"/>
                    <a:gd name="T44" fmla="*/ 1337 w 2008"/>
                    <a:gd name="T45" fmla="*/ 1952 h 2051"/>
                    <a:gd name="T46" fmla="*/ 1227 w 2008"/>
                    <a:gd name="T47" fmla="*/ 1966 h 2051"/>
                    <a:gd name="T48" fmla="*/ 1138 w 2008"/>
                    <a:gd name="T49" fmla="*/ 1898 h 2051"/>
                    <a:gd name="T50" fmla="*/ 1128 w 2008"/>
                    <a:gd name="T51" fmla="*/ 1881 h 2051"/>
                    <a:gd name="T52" fmla="*/ 1563 w 2008"/>
                    <a:gd name="T53" fmla="*/ 1630 h 2051"/>
                    <a:gd name="T54" fmla="*/ 1573 w 2008"/>
                    <a:gd name="T55" fmla="*/ 1624 h 2051"/>
                    <a:gd name="T56" fmla="*/ 1573 w 2008"/>
                    <a:gd name="T57" fmla="*/ 1624 h 2051"/>
                    <a:gd name="T58" fmla="*/ 1575 w 2008"/>
                    <a:gd name="T59" fmla="*/ 1623 h 2051"/>
                    <a:gd name="T60" fmla="*/ 1576 w 2008"/>
                    <a:gd name="T61" fmla="*/ 1622 h 2051"/>
                    <a:gd name="T62" fmla="*/ 1577 w 2008"/>
                    <a:gd name="T63" fmla="*/ 1621 h 2051"/>
                    <a:gd name="T64" fmla="*/ 1670 w 2008"/>
                    <a:gd name="T65" fmla="*/ 1491 h 2051"/>
                    <a:gd name="T66" fmla="*/ 1648 w 2008"/>
                    <a:gd name="T67" fmla="*/ 1318 h 2051"/>
                    <a:gd name="T68" fmla="*/ 1648 w 2008"/>
                    <a:gd name="T69" fmla="*/ 1318 h 2051"/>
                    <a:gd name="T70" fmla="*/ 1647 w 2008"/>
                    <a:gd name="T71" fmla="*/ 1317 h 2051"/>
                    <a:gd name="T72" fmla="*/ 1386 w 2008"/>
                    <a:gd name="T73" fmla="*/ 864 h 2051"/>
                    <a:gd name="T74" fmla="*/ 1331 w 2008"/>
                    <a:gd name="T75" fmla="*/ 850 h 2051"/>
                    <a:gd name="T76" fmla="*/ 1317 w 2008"/>
                    <a:gd name="T77" fmla="*/ 904 h 2051"/>
                    <a:gd name="T78" fmla="*/ 1578 w 2008"/>
                    <a:gd name="T79" fmla="*/ 1356 h 2051"/>
                    <a:gd name="T80" fmla="*/ 1559 w 2008"/>
                    <a:gd name="T81" fmla="*/ 1532 h 2051"/>
                    <a:gd name="T82" fmla="*/ 1523 w 2008"/>
                    <a:gd name="T83" fmla="*/ 1561 h 2051"/>
                    <a:gd name="T84" fmla="*/ 1054 w 2008"/>
                    <a:gd name="T85" fmla="*/ 1832 h 2051"/>
                    <a:gd name="T86" fmla="*/ 1054 w 2008"/>
                    <a:gd name="T87" fmla="*/ 1832 h 2051"/>
                    <a:gd name="T88" fmla="*/ 969 w 2008"/>
                    <a:gd name="T89" fmla="*/ 1881 h 2051"/>
                    <a:gd name="T90" fmla="*/ 765 w 2008"/>
                    <a:gd name="T91" fmla="*/ 1826 h 2051"/>
                    <a:gd name="T92" fmla="*/ 111 w 2008"/>
                    <a:gd name="T93" fmla="*/ 693 h 2051"/>
                    <a:gd name="T94" fmla="*/ 102 w 2008"/>
                    <a:gd name="T95" fmla="*/ 552 h 2051"/>
                    <a:gd name="T96" fmla="*/ 278 w 2008"/>
                    <a:gd name="T97" fmla="*/ 131 h 2051"/>
                    <a:gd name="T98" fmla="*/ 353 w 2008"/>
                    <a:gd name="T99" fmla="*/ 87 h 2051"/>
                    <a:gd name="T100" fmla="*/ 807 w 2008"/>
                    <a:gd name="T101" fmla="*/ 145 h 2051"/>
                    <a:gd name="T102" fmla="*/ 924 w 2008"/>
                    <a:gd name="T103" fmla="*/ 223 h 2051"/>
                    <a:gd name="T104" fmla="*/ 1151 w 2008"/>
                    <a:gd name="T105" fmla="*/ 618 h 2051"/>
                    <a:gd name="T106" fmla="*/ 1206 w 2008"/>
                    <a:gd name="T107" fmla="*/ 632 h 2051"/>
                    <a:gd name="T108" fmla="*/ 1220 w 2008"/>
                    <a:gd name="T109" fmla="*/ 578 h 2051"/>
                    <a:gd name="T110" fmla="*/ 1039 w 2008"/>
                    <a:gd name="T111" fmla="*/ 263 h 2051"/>
                    <a:gd name="T112" fmla="*/ 1220 w 2008"/>
                    <a:gd name="T113" fmla="*/ 286 h 2051"/>
                    <a:gd name="T114" fmla="*/ 1270 w 2008"/>
                    <a:gd name="T115" fmla="*/ 320 h 2051"/>
                    <a:gd name="T116" fmla="*/ 1891 w 2008"/>
                    <a:gd name="T117" fmla="*/ 1396 h 2051"/>
                    <a:gd name="T118" fmla="*/ 1911 w 2008"/>
                    <a:gd name="T119" fmla="*/ 1551 h 20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008" h="2051">
                      <a:moveTo>
                        <a:pt x="1960" y="1356"/>
                      </a:moveTo>
                      <a:cubicBezTo>
                        <a:pt x="1339" y="280"/>
                        <a:pt x="1339" y="280"/>
                        <a:pt x="1339" y="280"/>
                      </a:cubicBezTo>
                      <a:cubicBezTo>
                        <a:pt x="1316" y="240"/>
                        <a:pt x="1275" y="213"/>
                        <a:pt x="1230" y="207"/>
                      </a:cubicBezTo>
                      <a:cubicBezTo>
                        <a:pt x="989" y="176"/>
                        <a:pt x="989" y="176"/>
                        <a:pt x="989" y="176"/>
                      </a:cubicBezTo>
                      <a:cubicBezTo>
                        <a:pt x="951" y="116"/>
                        <a:pt x="887" y="75"/>
                        <a:pt x="817" y="66"/>
                      </a:cubicBezTo>
                      <a:cubicBezTo>
                        <a:pt x="363" y="8"/>
                        <a:pt x="363" y="8"/>
                        <a:pt x="363" y="8"/>
                      </a:cubicBezTo>
                      <a:cubicBezTo>
                        <a:pt x="296" y="0"/>
                        <a:pt x="231" y="37"/>
                        <a:pt x="205" y="100"/>
                      </a:cubicBezTo>
                      <a:cubicBezTo>
                        <a:pt x="28" y="521"/>
                        <a:pt x="28" y="521"/>
                        <a:pt x="28" y="521"/>
                      </a:cubicBezTo>
                      <a:cubicBezTo>
                        <a:pt x="0" y="590"/>
                        <a:pt x="5" y="669"/>
                        <a:pt x="42" y="733"/>
                      </a:cubicBezTo>
                      <a:cubicBezTo>
                        <a:pt x="696" y="1866"/>
                        <a:pt x="696" y="1866"/>
                        <a:pt x="696" y="1866"/>
                      </a:cubicBezTo>
                      <a:cubicBezTo>
                        <a:pt x="738" y="1939"/>
                        <a:pt x="816" y="1980"/>
                        <a:pt x="895" y="1980"/>
                      </a:cubicBezTo>
                      <a:cubicBezTo>
                        <a:pt x="934" y="1980"/>
                        <a:pt x="973" y="1970"/>
                        <a:pt x="1009" y="1950"/>
                      </a:cubicBezTo>
                      <a:cubicBezTo>
                        <a:pt x="1059" y="1921"/>
                        <a:pt x="1059" y="1921"/>
                        <a:pt x="1059" y="1921"/>
                      </a:cubicBezTo>
                      <a:cubicBezTo>
                        <a:pt x="1069" y="1938"/>
                        <a:pt x="1069" y="1938"/>
                        <a:pt x="1069" y="1938"/>
                      </a:cubicBezTo>
                      <a:cubicBezTo>
                        <a:pt x="1099" y="1990"/>
                        <a:pt x="1148" y="2028"/>
                        <a:pt x="1206" y="2043"/>
                      </a:cubicBezTo>
                      <a:cubicBezTo>
                        <a:pt x="1226" y="2048"/>
                        <a:pt x="1245" y="2051"/>
                        <a:pt x="1265" y="2051"/>
                      </a:cubicBezTo>
                      <a:cubicBezTo>
                        <a:pt x="1304" y="2051"/>
                        <a:pt x="1343" y="2041"/>
                        <a:pt x="1377" y="2021"/>
                      </a:cubicBezTo>
                      <a:cubicBezTo>
                        <a:pt x="1856" y="1744"/>
                        <a:pt x="1856" y="1744"/>
                        <a:pt x="1856" y="1744"/>
                      </a:cubicBezTo>
                      <a:cubicBezTo>
                        <a:pt x="1922" y="1706"/>
                        <a:pt x="1969" y="1645"/>
                        <a:pt x="1989" y="1572"/>
                      </a:cubicBezTo>
                      <a:cubicBezTo>
                        <a:pt x="2008" y="1498"/>
                        <a:pt x="1998" y="1422"/>
                        <a:pt x="1960" y="1356"/>
                      </a:cubicBezTo>
                      <a:close/>
                      <a:moveTo>
                        <a:pt x="1911" y="1551"/>
                      </a:moveTo>
                      <a:cubicBezTo>
                        <a:pt x="1897" y="1604"/>
                        <a:pt x="1864" y="1648"/>
                        <a:pt x="1816" y="1675"/>
                      </a:cubicBezTo>
                      <a:cubicBezTo>
                        <a:pt x="1337" y="1952"/>
                        <a:pt x="1337" y="1952"/>
                        <a:pt x="1337" y="1952"/>
                      </a:cubicBezTo>
                      <a:cubicBezTo>
                        <a:pt x="1304" y="1971"/>
                        <a:pt x="1264" y="1976"/>
                        <a:pt x="1227" y="1966"/>
                      </a:cubicBezTo>
                      <a:cubicBezTo>
                        <a:pt x="1189" y="1956"/>
                        <a:pt x="1158" y="1932"/>
                        <a:pt x="1138" y="1898"/>
                      </a:cubicBezTo>
                      <a:cubicBezTo>
                        <a:pt x="1128" y="1881"/>
                        <a:pt x="1128" y="1881"/>
                        <a:pt x="1128" y="1881"/>
                      </a:cubicBezTo>
                      <a:cubicBezTo>
                        <a:pt x="1563" y="1630"/>
                        <a:pt x="1563" y="1630"/>
                        <a:pt x="1563" y="1630"/>
                      </a:cubicBezTo>
                      <a:cubicBezTo>
                        <a:pt x="1566" y="1628"/>
                        <a:pt x="1570" y="1626"/>
                        <a:pt x="1573" y="1624"/>
                      </a:cubicBezTo>
                      <a:cubicBezTo>
                        <a:pt x="1573" y="1624"/>
                        <a:pt x="1573" y="1624"/>
                        <a:pt x="1573" y="1624"/>
                      </a:cubicBezTo>
                      <a:cubicBezTo>
                        <a:pt x="1574" y="1624"/>
                        <a:pt x="1574" y="1623"/>
                        <a:pt x="1575" y="1623"/>
                      </a:cubicBezTo>
                      <a:cubicBezTo>
                        <a:pt x="1575" y="1622"/>
                        <a:pt x="1576" y="1622"/>
                        <a:pt x="1576" y="1622"/>
                      </a:cubicBezTo>
                      <a:cubicBezTo>
                        <a:pt x="1576" y="1622"/>
                        <a:pt x="1577" y="1622"/>
                        <a:pt x="1577" y="1621"/>
                      </a:cubicBezTo>
                      <a:cubicBezTo>
                        <a:pt x="1623" y="1590"/>
                        <a:pt x="1656" y="1545"/>
                        <a:pt x="1670" y="1491"/>
                      </a:cubicBezTo>
                      <a:cubicBezTo>
                        <a:pt x="1686" y="1432"/>
                        <a:pt x="1678" y="1371"/>
                        <a:pt x="1648" y="1318"/>
                      </a:cubicBezTo>
                      <a:cubicBezTo>
                        <a:pt x="1648" y="1318"/>
                        <a:pt x="1648" y="1318"/>
                        <a:pt x="1648" y="1318"/>
                      </a:cubicBezTo>
                      <a:cubicBezTo>
                        <a:pt x="1648" y="1317"/>
                        <a:pt x="1647" y="1317"/>
                        <a:pt x="1647" y="1317"/>
                      </a:cubicBezTo>
                      <a:cubicBezTo>
                        <a:pt x="1386" y="864"/>
                        <a:pt x="1386" y="864"/>
                        <a:pt x="1386" y="864"/>
                      </a:cubicBezTo>
                      <a:cubicBezTo>
                        <a:pt x="1375" y="845"/>
                        <a:pt x="1351" y="839"/>
                        <a:pt x="1331" y="850"/>
                      </a:cubicBezTo>
                      <a:cubicBezTo>
                        <a:pt x="1312" y="861"/>
                        <a:pt x="1306" y="885"/>
                        <a:pt x="1317" y="904"/>
                      </a:cubicBezTo>
                      <a:cubicBezTo>
                        <a:pt x="1578" y="1356"/>
                        <a:pt x="1578" y="1356"/>
                        <a:pt x="1578" y="1356"/>
                      </a:cubicBezTo>
                      <a:cubicBezTo>
                        <a:pt x="1611" y="1414"/>
                        <a:pt x="1602" y="1486"/>
                        <a:pt x="1559" y="1532"/>
                      </a:cubicBezTo>
                      <a:cubicBezTo>
                        <a:pt x="1549" y="1543"/>
                        <a:pt x="1537" y="1553"/>
                        <a:pt x="1523" y="1561"/>
                      </a:cubicBezTo>
                      <a:cubicBezTo>
                        <a:pt x="1054" y="1832"/>
                        <a:pt x="1054" y="1832"/>
                        <a:pt x="1054" y="1832"/>
                      </a:cubicBezTo>
                      <a:cubicBezTo>
                        <a:pt x="1054" y="1832"/>
                        <a:pt x="1054" y="1832"/>
                        <a:pt x="1054" y="1832"/>
                      </a:cubicBezTo>
                      <a:cubicBezTo>
                        <a:pt x="969" y="1881"/>
                        <a:pt x="969" y="1881"/>
                        <a:pt x="969" y="1881"/>
                      </a:cubicBezTo>
                      <a:cubicBezTo>
                        <a:pt x="898" y="1922"/>
                        <a:pt x="806" y="1897"/>
                        <a:pt x="765" y="1826"/>
                      </a:cubicBezTo>
                      <a:cubicBezTo>
                        <a:pt x="111" y="693"/>
                        <a:pt x="111" y="693"/>
                        <a:pt x="111" y="693"/>
                      </a:cubicBezTo>
                      <a:cubicBezTo>
                        <a:pt x="86" y="650"/>
                        <a:pt x="83" y="598"/>
                        <a:pt x="102" y="552"/>
                      </a:cubicBezTo>
                      <a:cubicBezTo>
                        <a:pt x="278" y="131"/>
                        <a:pt x="278" y="131"/>
                        <a:pt x="278" y="131"/>
                      </a:cubicBezTo>
                      <a:cubicBezTo>
                        <a:pt x="291" y="101"/>
                        <a:pt x="321" y="83"/>
                        <a:pt x="353" y="87"/>
                      </a:cubicBezTo>
                      <a:cubicBezTo>
                        <a:pt x="807" y="145"/>
                        <a:pt x="807" y="145"/>
                        <a:pt x="807" y="145"/>
                      </a:cubicBezTo>
                      <a:cubicBezTo>
                        <a:pt x="855" y="152"/>
                        <a:pt x="899" y="181"/>
                        <a:pt x="924" y="223"/>
                      </a:cubicBezTo>
                      <a:cubicBezTo>
                        <a:pt x="1151" y="618"/>
                        <a:pt x="1151" y="618"/>
                        <a:pt x="1151" y="618"/>
                      </a:cubicBezTo>
                      <a:cubicBezTo>
                        <a:pt x="1162" y="637"/>
                        <a:pt x="1187" y="643"/>
                        <a:pt x="1206" y="632"/>
                      </a:cubicBezTo>
                      <a:cubicBezTo>
                        <a:pt x="1225" y="621"/>
                        <a:pt x="1231" y="597"/>
                        <a:pt x="1220" y="578"/>
                      </a:cubicBezTo>
                      <a:cubicBezTo>
                        <a:pt x="1039" y="263"/>
                        <a:pt x="1039" y="263"/>
                        <a:pt x="1039" y="263"/>
                      </a:cubicBezTo>
                      <a:cubicBezTo>
                        <a:pt x="1220" y="286"/>
                        <a:pt x="1220" y="286"/>
                        <a:pt x="1220" y="286"/>
                      </a:cubicBezTo>
                      <a:cubicBezTo>
                        <a:pt x="1240" y="289"/>
                        <a:pt x="1259" y="302"/>
                        <a:pt x="1270" y="320"/>
                      </a:cubicBezTo>
                      <a:cubicBezTo>
                        <a:pt x="1891" y="1396"/>
                        <a:pt x="1891" y="1396"/>
                        <a:pt x="1891" y="1396"/>
                      </a:cubicBezTo>
                      <a:cubicBezTo>
                        <a:pt x="1918" y="1443"/>
                        <a:pt x="1926" y="1498"/>
                        <a:pt x="1911" y="155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3261A30-37D5-4678-BE59-743A4BADD0D6}"/>
                  </a:ext>
                </a:extLst>
              </p:cNvPr>
              <p:cNvGrpSpPr/>
              <p:nvPr/>
            </p:nvGrpSpPr>
            <p:grpSpPr>
              <a:xfrm>
                <a:off x="5837648" y="5319844"/>
                <a:ext cx="462572" cy="449385"/>
                <a:chOff x="28573" y="2668589"/>
                <a:chExt cx="2895600" cy="2813049"/>
              </a:xfrm>
              <a:solidFill>
                <a:schemeClr val="accent1"/>
              </a:solidFill>
            </p:grpSpPr>
            <p:sp>
              <p:nvSpPr>
                <p:cNvPr id="48" name="Freeform 41">
                  <a:extLst>
                    <a:ext uri="{FF2B5EF4-FFF2-40B4-BE49-F238E27FC236}">
                      <a16:creationId xmlns:a16="http://schemas.microsoft.com/office/drawing/2014/main" id="{88C1E4C8-C931-4027-A15A-1A16CB7233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9288" y="4878388"/>
                  <a:ext cx="604837" cy="603250"/>
                </a:xfrm>
                <a:custGeom>
                  <a:avLst/>
                  <a:gdLst>
                    <a:gd name="T0" fmla="*/ 249 w 498"/>
                    <a:gd name="T1" fmla="*/ 0 h 497"/>
                    <a:gd name="T2" fmla="*/ 0 w 498"/>
                    <a:gd name="T3" fmla="*/ 248 h 497"/>
                    <a:gd name="T4" fmla="*/ 249 w 498"/>
                    <a:gd name="T5" fmla="*/ 497 h 497"/>
                    <a:gd name="T6" fmla="*/ 498 w 498"/>
                    <a:gd name="T7" fmla="*/ 248 h 497"/>
                    <a:gd name="T8" fmla="*/ 249 w 498"/>
                    <a:gd name="T9" fmla="*/ 0 h 497"/>
                    <a:gd name="T10" fmla="*/ 249 w 498"/>
                    <a:gd name="T11" fmla="*/ 386 h 497"/>
                    <a:gd name="T12" fmla="*/ 111 w 498"/>
                    <a:gd name="T13" fmla="*/ 248 h 497"/>
                    <a:gd name="T14" fmla="*/ 249 w 498"/>
                    <a:gd name="T15" fmla="*/ 110 h 497"/>
                    <a:gd name="T16" fmla="*/ 387 w 498"/>
                    <a:gd name="T17" fmla="*/ 248 h 497"/>
                    <a:gd name="T18" fmla="*/ 249 w 498"/>
                    <a:gd name="T19" fmla="*/ 38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98" h="497">
                      <a:moveTo>
                        <a:pt x="249" y="0"/>
                      </a:moveTo>
                      <a:cubicBezTo>
                        <a:pt x="112" y="0"/>
                        <a:pt x="0" y="111"/>
                        <a:pt x="0" y="248"/>
                      </a:cubicBezTo>
                      <a:cubicBezTo>
                        <a:pt x="0" y="385"/>
                        <a:pt x="112" y="497"/>
                        <a:pt x="249" y="497"/>
                      </a:cubicBezTo>
                      <a:cubicBezTo>
                        <a:pt x="386" y="497"/>
                        <a:pt x="498" y="385"/>
                        <a:pt x="498" y="248"/>
                      </a:cubicBezTo>
                      <a:cubicBezTo>
                        <a:pt x="498" y="111"/>
                        <a:pt x="386" y="0"/>
                        <a:pt x="249" y="0"/>
                      </a:cubicBezTo>
                      <a:close/>
                      <a:moveTo>
                        <a:pt x="249" y="386"/>
                      </a:moveTo>
                      <a:cubicBezTo>
                        <a:pt x="173" y="386"/>
                        <a:pt x="111" y="324"/>
                        <a:pt x="111" y="248"/>
                      </a:cubicBezTo>
                      <a:cubicBezTo>
                        <a:pt x="111" y="172"/>
                        <a:pt x="173" y="110"/>
                        <a:pt x="249" y="110"/>
                      </a:cubicBezTo>
                      <a:cubicBezTo>
                        <a:pt x="325" y="110"/>
                        <a:pt x="387" y="172"/>
                        <a:pt x="387" y="248"/>
                      </a:cubicBezTo>
                      <a:cubicBezTo>
                        <a:pt x="387" y="324"/>
                        <a:pt x="325" y="386"/>
                        <a:pt x="249" y="38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Freeform 42">
                  <a:extLst>
                    <a:ext uri="{FF2B5EF4-FFF2-40B4-BE49-F238E27FC236}">
                      <a16:creationId xmlns:a16="http://schemas.microsoft.com/office/drawing/2014/main" id="{2053DAFA-C80D-4BAC-BF3E-8CEB0B818A6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24050" y="4878388"/>
                  <a:ext cx="603250" cy="603250"/>
                </a:xfrm>
                <a:custGeom>
                  <a:avLst/>
                  <a:gdLst>
                    <a:gd name="T0" fmla="*/ 249 w 497"/>
                    <a:gd name="T1" fmla="*/ 0 h 497"/>
                    <a:gd name="T2" fmla="*/ 0 w 497"/>
                    <a:gd name="T3" fmla="*/ 248 h 497"/>
                    <a:gd name="T4" fmla="*/ 249 w 497"/>
                    <a:gd name="T5" fmla="*/ 497 h 497"/>
                    <a:gd name="T6" fmla="*/ 497 w 497"/>
                    <a:gd name="T7" fmla="*/ 248 h 497"/>
                    <a:gd name="T8" fmla="*/ 249 w 497"/>
                    <a:gd name="T9" fmla="*/ 0 h 497"/>
                    <a:gd name="T10" fmla="*/ 249 w 497"/>
                    <a:gd name="T11" fmla="*/ 386 h 497"/>
                    <a:gd name="T12" fmla="*/ 111 w 497"/>
                    <a:gd name="T13" fmla="*/ 248 h 497"/>
                    <a:gd name="T14" fmla="*/ 249 w 497"/>
                    <a:gd name="T15" fmla="*/ 110 h 497"/>
                    <a:gd name="T16" fmla="*/ 387 w 497"/>
                    <a:gd name="T17" fmla="*/ 248 h 497"/>
                    <a:gd name="T18" fmla="*/ 249 w 497"/>
                    <a:gd name="T19" fmla="*/ 38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97" h="497">
                      <a:moveTo>
                        <a:pt x="249" y="0"/>
                      </a:moveTo>
                      <a:cubicBezTo>
                        <a:pt x="111" y="0"/>
                        <a:pt x="0" y="111"/>
                        <a:pt x="0" y="248"/>
                      </a:cubicBezTo>
                      <a:cubicBezTo>
                        <a:pt x="0" y="385"/>
                        <a:pt x="111" y="497"/>
                        <a:pt x="249" y="497"/>
                      </a:cubicBezTo>
                      <a:cubicBezTo>
                        <a:pt x="386" y="497"/>
                        <a:pt x="497" y="385"/>
                        <a:pt x="497" y="248"/>
                      </a:cubicBezTo>
                      <a:cubicBezTo>
                        <a:pt x="497" y="111"/>
                        <a:pt x="386" y="0"/>
                        <a:pt x="249" y="0"/>
                      </a:cubicBezTo>
                      <a:close/>
                      <a:moveTo>
                        <a:pt x="249" y="386"/>
                      </a:moveTo>
                      <a:cubicBezTo>
                        <a:pt x="172" y="386"/>
                        <a:pt x="111" y="324"/>
                        <a:pt x="111" y="248"/>
                      </a:cubicBezTo>
                      <a:cubicBezTo>
                        <a:pt x="111" y="172"/>
                        <a:pt x="172" y="110"/>
                        <a:pt x="249" y="110"/>
                      </a:cubicBezTo>
                      <a:cubicBezTo>
                        <a:pt x="325" y="110"/>
                        <a:pt x="387" y="172"/>
                        <a:pt x="387" y="248"/>
                      </a:cubicBezTo>
                      <a:cubicBezTo>
                        <a:pt x="387" y="324"/>
                        <a:pt x="325" y="386"/>
                        <a:pt x="249" y="38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Freeform 43">
                  <a:extLst>
                    <a:ext uri="{FF2B5EF4-FFF2-40B4-BE49-F238E27FC236}">
                      <a16:creationId xmlns:a16="http://schemas.microsoft.com/office/drawing/2014/main" id="{FB38F31F-5FCD-4097-AB3C-16D38E75D73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573" y="2668589"/>
                  <a:ext cx="2895600" cy="2044702"/>
                </a:xfrm>
                <a:custGeom>
                  <a:avLst/>
                  <a:gdLst>
                    <a:gd name="T0" fmla="*/ 2370 w 2385"/>
                    <a:gd name="T1" fmla="*/ 370 h 1685"/>
                    <a:gd name="T2" fmla="*/ 2326 w 2385"/>
                    <a:gd name="T3" fmla="*/ 348 h 1685"/>
                    <a:gd name="T4" fmla="*/ 528 w 2385"/>
                    <a:gd name="T5" fmla="*/ 323 h 1685"/>
                    <a:gd name="T6" fmla="*/ 478 w 2385"/>
                    <a:gd name="T7" fmla="*/ 172 h 1685"/>
                    <a:gd name="T8" fmla="*/ 241 w 2385"/>
                    <a:gd name="T9" fmla="*/ 0 h 1685"/>
                    <a:gd name="T10" fmla="*/ 56 w 2385"/>
                    <a:gd name="T11" fmla="*/ 0 h 1685"/>
                    <a:gd name="T12" fmla="*/ 0 w 2385"/>
                    <a:gd name="T13" fmla="*/ 56 h 1685"/>
                    <a:gd name="T14" fmla="*/ 56 w 2385"/>
                    <a:gd name="T15" fmla="*/ 111 h 1685"/>
                    <a:gd name="T16" fmla="*/ 241 w 2385"/>
                    <a:gd name="T17" fmla="*/ 111 h 1685"/>
                    <a:gd name="T18" fmla="*/ 373 w 2385"/>
                    <a:gd name="T19" fmla="*/ 207 h 1685"/>
                    <a:gd name="T20" fmla="*/ 724 w 2385"/>
                    <a:gd name="T21" fmla="*/ 1265 h 1685"/>
                    <a:gd name="T22" fmla="*/ 696 w 2385"/>
                    <a:gd name="T23" fmla="*/ 1329 h 1685"/>
                    <a:gd name="T24" fmla="*/ 721 w 2385"/>
                    <a:gd name="T25" fmla="*/ 1569 h 1685"/>
                    <a:gd name="T26" fmla="*/ 929 w 2385"/>
                    <a:gd name="T27" fmla="*/ 1685 h 1685"/>
                    <a:gd name="T28" fmla="*/ 2003 w 2385"/>
                    <a:gd name="T29" fmla="*/ 1685 h 1685"/>
                    <a:gd name="T30" fmla="*/ 2058 w 2385"/>
                    <a:gd name="T31" fmla="*/ 1630 h 1685"/>
                    <a:gd name="T32" fmla="*/ 2003 w 2385"/>
                    <a:gd name="T33" fmla="*/ 1575 h 1685"/>
                    <a:gd name="T34" fmla="*/ 928 w 2385"/>
                    <a:gd name="T35" fmla="*/ 1575 h 1685"/>
                    <a:gd name="T36" fmla="*/ 812 w 2385"/>
                    <a:gd name="T37" fmla="*/ 1508 h 1685"/>
                    <a:gd name="T38" fmla="*/ 799 w 2385"/>
                    <a:gd name="T39" fmla="*/ 1376 h 1685"/>
                    <a:gd name="T40" fmla="*/ 821 w 2385"/>
                    <a:gd name="T41" fmla="*/ 1326 h 1685"/>
                    <a:gd name="T42" fmla="*/ 1984 w 2385"/>
                    <a:gd name="T43" fmla="*/ 1205 h 1685"/>
                    <a:gd name="T44" fmla="*/ 2246 w 2385"/>
                    <a:gd name="T45" fmla="*/ 973 h 1685"/>
                    <a:gd name="T46" fmla="*/ 2379 w 2385"/>
                    <a:gd name="T47" fmla="*/ 417 h 1685"/>
                    <a:gd name="T48" fmla="*/ 2370 w 2385"/>
                    <a:gd name="T49" fmla="*/ 370 h 1685"/>
                    <a:gd name="T50" fmla="*/ 2138 w 2385"/>
                    <a:gd name="T51" fmla="*/ 948 h 1685"/>
                    <a:gd name="T52" fmla="*/ 1970 w 2385"/>
                    <a:gd name="T53" fmla="*/ 1094 h 1685"/>
                    <a:gd name="T54" fmla="*/ 821 w 2385"/>
                    <a:gd name="T55" fmla="*/ 1213 h 1685"/>
                    <a:gd name="T56" fmla="*/ 564 w 2385"/>
                    <a:gd name="T57" fmla="*/ 434 h 1685"/>
                    <a:gd name="T58" fmla="*/ 2257 w 2385"/>
                    <a:gd name="T59" fmla="*/ 459 h 1685"/>
                    <a:gd name="T60" fmla="*/ 2138 w 2385"/>
                    <a:gd name="T61" fmla="*/ 948 h 16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385" h="1685">
                      <a:moveTo>
                        <a:pt x="2370" y="370"/>
                      </a:moveTo>
                      <a:cubicBezTo>
                        <a:pt x="2359" y="358"/>
                        <a:pt x="2343" y="350"/>
                        <a:pt x="2326" y="348"/>
                      </a:cubicBezTo>
                      <a:cubicBezTo>
                        <a:pt x="528" y="323"/>
                        <a:pt x="528" y="323"/>
                        <a:pt x="528" y="323"/>
                      </a:cubicBezTo>
                      <a:cubicBezTo>
                        <a:pt x="478" y="172"/>
                        <a:pt x="478" y="172"/>
                        <a:pt x="478" y="172"/>
                      </a:cubicBezTo>
                      <a:cubicBezTo>
                        <a:pt x="443" y="70"/>
                        <a:pt x="348" y="1"/>
                        <a:pt x="241" y="0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25" y="0"/>
                        <a:pt x="0" y="25"/>
                        <a:pt x="0" y="56"/>
                      </a:cubicBezTo>
                      <a:cubicBezTo>
                        <a:pt x="0" y="86"/>
                        <a:pt x="25" y="111"/>
                        <a:pt x="56" y="111"/>
                      </a:cubicBezTo>
                      <a:cubicBezTo>
                        <a:pt x="241" y="111"/>
                        <a:pt x="241" y="111"/>
                        <a:pt x="241" y="111"/>
                      </a:cubicBezTo>
                      <a:cubicBezTo>
                        <a:pt x="301" y="112"/>
                        <a:pt x="354" y="151"/>
                        <a:pt x="373" y="207"/>
                      </a:cubicBezTo>
                      <a:cubicBezTo>
                        <a:pt x="724" y="1265"/>
                        <a:pt x="724" y="1265"/>
                        <a:pt x="724" y="1265"/>
                      </a:cubicBezTo>
                      <a:cubicBezTo>
                        <a:pt x="696" y="1329"/>
                        <a:pt x="696" y="1329"/>
                        <a:pt x="696" y="1329"/>
                      </a:cubicBezTo>
                      <a:cubicBezTo>
                        <a:pt x="666" y="1408"/>
                        <a:pt x="675" y="1498"/>
                        <a:pt x="721" y="1569"/>
                      </a:cubicBezTo>
                      <a:cubicBezTo>
                        <a:pt x="767" y="1639"/>
                        <a:pt x="845" y="1683"/>
                        <a:pt x="929" y="1685"/>
                      </a:cubicBezTo>
                      <a:cubicBezTo>
                        <a:pt x="2003" y="1685"/>
                        <a:pt x="2003" y="1685"/>
                        <a:pt x="2003" y="1685"/>
                      </a:cubicBezTo>
                      <a:cubicBezTo>
                        <a:pt x="2033" y="1685"/>
                        <a:pt x="2058" y="1660"/>
                        <a:pt x="2058" y="1630"/>
                      </a:cubicBezTo>
                      <a:cubicBezTo>
                        <a:pt x="2058" y="1599"/>
                        <a:pt x="2033" y="1575"/>
                        <a:pt x="2003" y="1575"/>
                      </a:cubicBezTo>
                      <a:cubicBezTo>
                        <a:pt x="928" y="1575"/>
                        <a:pt x="928" y="1575"/>
                        <a:pt x="928" y="1575"/>
                      </a:cubicBezTo>
                      <a:cubicBezTo>
                        <a:pt x="881" y="1574"/>
                        <a:pt x="838" y="1549"/>
                        <a:pt x="812" y="1508"/>
                      </a:cubicBezTo>
                      <a:cubicBezTo>
                        <a:pt x="788" y="1469"/>
                        <a:pt x="783" y="1420"/>
                        <a:pt x="799" y="1376"/>
                      </a:cubicBezTo>
                      <a:cubicBezTo>
                        <a:pt x="821" y="1326"/>
                        <a:pt x="821" y="1326"/>
                        <a:pt x="821" y="1326"/>
                      </a:cubicBezTo>
                      <a:cubicBezTo>
                        <a:pt x="1984" y="1205"/>
                        <a:pt x="1984" y="1205"/>
                        <a:pt x="1984" y="1205"/>
                      </a:cubicBezTo>
                      <a:cubicBezTo>
                        <a:pt x="2111" y="1190"/>
                        <a:pt x="2216" y="1098"/>
                        <a:pt x="2246" y="973"/>
                      </a:cubicBezTo>
                      <a:cubicBezTo>
                        <a:pt x="2379" y="417"/>
                        <a:pt x="2379" y="417"/>
                        <a:pt x="2379" y="417"/>
                      </a:cubicBezTo>
                      <a:cubicBezTo>
                        <a:pt x="2385" y="401"/>
                        <a:pt x="2381" y="383"/>
                        <a:pt x="2370" y="370"/>
                      </a:cubicBezTo>
                      <a:close/>
                      <a:moveTo>
                        <a:pt x="2138" y="948"/>
                      </a:moveTo>
                      <a:cubicBezTo>
                        <a:pt x="2120" y="1028"/>
                        <a:pt x="2052" y="1088"/>
                        <a:pt x="1970" y="1094"/>
                      </a:cubicBezTo>
                      <a:cubicBezTo>
                        <a:pt x="821" y="1213"/>
                        <a:pt x="821" y="1213"/>
                        <a:pt x="821" y="1213"/>
                      </a:cubicBezTo>
                      <a:cubicBezTo>
                        <a:pt x="564" y="434"/>
                        <a:pt x="564" y="434"/>
                        <a:pt x="564" y="434"/>
                      </a:cubicBezTo>
                      <a:cubicBezTo>
                        <a:pt x="2257" y="459"/>
                        <a:pt x="2257" y="459"/>
                        <a:pt x="2257" y="459"/>
                      </a:cubicBezTo>
                      <a:lnTo>
                        <a:pt x="2138" y="948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FD69C853-3B62-4882-8F43-06702DE41D03}"/>
                  </a:ext>
                </a:extLst>
              </p:cNvPr>
              <p:cNvGrpSpPr/>
              <p:nvPr/>
            </p:nvGrpSpPr>
            <p:grpSpPr>
              <a:xfrm>
                <a:off x="4213689" y="3607781"/>
                <a:ext cx="419860" cy="511322"/>
                <a:chOff x="-1227138" y="2708276"/>
                <a:chExt cx="2455864" cy="2990850"/>
              </a:xfrm>
              <a:solidFill>
                <a:schemeClr val="accent1"/>
              </a:solidFill>
            </p:grpSpPr>
            <p:sp>
              <p:nvSpPr>
                <p:cNvPr id="46" name="Freeform 48">
                  <a:extLst>
                    <a:ext uri="{FF2B5EF4-FFF2-40B4-BE49-F238E27FC236}">
                      <a16:creationId xmlns:a16="http://schemas.microsoft.com/office/drawing/2014/main" id="{FCF6523D-BD90-44AC-8D4C-749DCCB673C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1227138" y="2708276"/>
                  <a:ext cx="2455864" cy="2990850"/>
                </a:xfrm>
                <a:custGeom>
                  <a:avLst/>
                  <a:gdLst>
                    <a:gd name="T0" fmla="*/ 1675 w 1954"/>
                    <a:gd name="T1" fmla="*/ 214 h 2382"/>
                    <a:gd name="T2" fmla="*/ 1535 w 1954"/>
                    <a:gd name="T3" fmla="*/ 0 h 2382"/>
                    <a:gd name="T4" fmla="*/ 279 w 1954"/>
                    <a:gd name="T5" fmla="*/ 140 h 2382"/>
                    <a:gd name="T6" fmla="*/ 140 w 1954"/>
                    <a:gd name="T7" fmla="*/ 214 h 2382"/>
                    <a:gd name="T8" fmla="*/ 372 w 1954"/>
                    <a:gd name="T9" fmla="*/ 941 h 2382"/>
                    <a:gd name="T10" fmla="*/ 791 w 1954"/>
                    <a:gd name="T11" fmla="*/ 1480 h 2382"/>
                    <a:gd name="T12" fmla="*/ 706 w 1954"/>
                    <a:gd name="T13" fmla="*/ 1785 h 2382"/>
                    <a:gd name="T14" fmla="*/ 605 w 1954"/>
                    <a:gd name="T15" fmla="*/ 1916 h 2382"/>
                    <a:gd name="T16" fmla="*/ 465 w 1954"/>
                    <a:gd name="T17" fmla="*/ 2335 h 2382"/>
                    <a:gd name="T18" fmla="*/ 1442 w 1954"/>
                    <a:gd name="T19" fmla="*/ 2382 h 2382"/>
                    <a:gd name="T20" fmla="*/ 1489 w 1954"/>
                    <a:gd name="T21" fmla="*/ 2056 h 2382"/>
                    <a:gd name="T22" fmla="*/ 1303 w 1954"/>
                    <a:gd name="T23" fmla="*/ 1916 h 2382"/>
                    <a:gd name="T24" fmla="*/ 1163 w 1954"/>
                    <a:gd name="T25" fmla="*/ 1480 h 2382"/>
                    <a:gd name="T26" fmla="*/ 1582 w 1954"/>
                    <a:gd name="T27" fmla="*/ 941 h 2382"/>
                    <a:gd name="T28" fmla="*/ 1814 w 1954"/>
                    <a:gd name="T29" fmla="*/ 214 h 2382"/>
                    <a:gd name="T30" fmla="*/ 140 w 1954"/>
                    <a:gd name="T31" fmla="*/ 307 h 2382"/>
                    <a:gd name="T32" fmla="*/ 279 w 1954"/>
                    <a:gd name="T33" fmla="*/ 515 h 2382"/>
                    <a:gd name="T34" fmla="*/ 93 w 1954"/>
                    <a:gd name="T35" fmla="*/ 354 h 2382"/>
                    <a:gd name="T36" fmla="*/ 1396 w 1954"/>
                    <a:gd name="T37" fmla="*/ 2056 h 2382"/>
                    <a:gd name="T38" fmla="*/ 558 w 1954"/>
                    <a:gd name="T39" fmla="*/ 2289 h 2382"/>
                    <a:gd name="T40" fmla="*/ 605 w 1954"/>
                    <a:gd name="T41" fmla="*/ 2010 h 2382"/>
                    <a:gd name="T42" fmla="*/ 1582 w 1954"/>
                    <a:gd name="T43" fmla="*/ 515 h 2382"/>
                    <a:gd name="T44" fmla="*/ 1169 w 1954"/>
                    <a:gd name="T45" fmla="*/ 1291 h 2382"/>
                    <a:gd name="T46" fmla="*/ 1070 w 1954"/>
                    <a:gd name="T47" fmla="*/ 1777 h 2382"/>
                    <a:gd name="T48" fmla="*/ 1210 w 1954"/>
                    <a:gd name="T49" fmla="*/ 1916 h 2382"/>
                    <a:gd name="T50" fmla="*/ 772 w 1954"/>
                    <a:gd name="T51" fmla="*/ 1851 h 2382"/>
                    <a:gd name="T52" fmla="*/ 837 w 1954"/>
                    <a:gd name="T53" fmla="*/ 1824 h 2382"/>
                    <a:gd name="T54" fmla="*/ 884 w 1954"/>
                    <a:gd name="T55" fmla="*/ 1480 h 2382"/>
                    <a:gd name="T56" fmla="*/ 448 w 1954"/>
                    <a:gd name="T57" fmla="*/ 883 h 2382"/>
                    <a:gd name="T58" fmla="*/ 372 w 1954"/>
                    <a:gd name="T59" fmla="*/ 140 h 2382"/>
                    <a:gd name="T60" fmla="*/ 1535 w 1954"/>
                    <a:gd name="T61" fmla="*/ 93 h 2382"/>
                    <a:gd name="T62" fmla="*/ 1582 w 1954"/>
                    <a:gd name="T63" fmla="*/ 515 h 2382"/>
                    <a:gd name="T64" fmla="*/ 1675 w 1954"/>
                    <a:gd name="T65" fmla="*/ 515 h 2382"/>
                    <a:gd name="T66" fmla="*/ 1814 w 1954"/>
                    <a:gd name="T67" fmla="*/ 307 h 2382"/>
                    <a:gd name="T68" fmla="*/ 1627 w 1954"/>
                    <a:gd name="T69" fmla="*/ 825 h 23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954" h="2382">
                      <a:moveTo>
                        <a:pt x="1814" y="214"/>
                      </a:moveTo>
                      <a:cubicBezTo>
                        <a:pt x="1675" y="214"/>
                        <a:pt x="1675" y="214"/>
                        <a:pt x="1675" y="214"/>
                      </a:cubicBezTo>
                      <a:cubicBezTo>
                        <a:pt x="1675" y="140"/>
                        <a:pt x="1675" y="140"/>
                        <a:pt x="1675" y="140"/>
                      </a:cubicBezTo>
                      <a:cubicBezTo>
                        <a:pt x="1675" y="63"/>
                        <a:pt x="1612" y="0"/>
                        <a:pt x="1535" y="0"/>
                      </a:cubicBezTo>
                      <a:cubicBezTo>
                        <a:pt x="419" y="0"/>
                        <a:pt x="419" y="0"/>
                        <a:pt x="419" y="0"/>
                      </a:cubicBezTo>
                      <a:cubicBezTo>
                        <a:pt x="342" y="0"/>
                        <a:pt x="279" y="63"/>
                        <a:pt x="279" y="140"/>
                      </a:cubicBezTo>
                      <a:cubicBezTo>
                        <a:pt x="279" y="214"/>
                        <a:pt x="279" y="214"/>
                        <a:pt x="279" y="214"/>
                      </a:cubicBezTo>
                      <a:cubicBezTo>
                        <a:pt x="140" y="214"/>
                        <a:pt x="140" y="214"/>
                        <a:pt x="140" y="214"/>
                      </a:cubicBezTo>
                      <a:cubicBezTo>
                        <a:pt x="63" y="214"/>
                        <a:pt x="0" y="277"/>
                        <a:pt x="0" y="354"/>
                      </a:cubicBezTo>
                      <a:cubicBezTo>
                        <a:pt x="0" y="656"/>
                        <a:pt x="142" y="879"/>
                        <a:pt x="372" y="941"/>
                      </a:cubicBezTo>
                      <a:cubicBezTo>
                        <a:pt x="450" y="1114"/>
                        <a:pt x="575" y="1261"/>
                        <a:pt x="733" y="1368"/>
                      </a:cubicBezTo>
                      <a:cubicBezTo>
                        <a:pt x="769" y="1392"/>
                        <a:pt x="791" y="1434"/>
                        <a:pt x="791" y="1480"/>
                      </a:cubicBezTo>
                      <a:cubicBezTo>
                        <a:pt x="791" y="1736"/>
                        <a:pt x="791" y="1736"/>
                        <a:pt x="791" y="1736"/>
                      </a:cubicBezTo>
                      <a:cubicBezTo>
                        <a:pt x="759" y="1744"/>
                        <a:pt x="730" y="1761"/>
                        <a:pt x="706" y="1785"/>
                      </a:cubicBezTo>
                      <a:cubicBezTo>
                        <a:pt x="671" y="1820"/>
                        <a:pt x="651" y="1867"/>
                        <a:pt x="651" y="1916"/>
                      </a:cubicBezTo>
                      <a:cubicBezTo>
                        <a:pt x="605" y="1916"/>
                        <a:pt x="605" y="1916"/>
                        <a:pt x="605" y="1916"/>
                      </a:cubicBezTo>
                      <a:cubicBezTo>
                        <a:pt x="528" y="1916"/>
                        <a:pt x="465" y="1979"/>
                        <a:pt x="465" y="2056"/>
                      </a:cubicBezTo>
                      <a:cubicBezTo>
                        <a:pt x="465" y="2335"/>
                        <a:pt x="465" y="2335"/>
                        <a:pt x="465" y="2335"/>
                      </a:cubicBezTo>
                      <a:cubicBezTo>
                        <a:pt x="465" y="2361"/>
                        <a:pt x="486" y="2382"/>
                        <a:pt x="512" y="2382"/>
                      </a:cubicBezTo>
                      <a:cubicBezTo>
                        <a:pt x="1442" y="2382"/>
                        <a:pt x="1442" y="2382"/>
                        <a:pt x="1442" y="2382"/>
                      </a:cubicBezTo>
                      <a:cubicBezTo>
                        <a:pt x="1468" y="2382"/>
                        <a:pt x="1489" y="2361"/>
                        <a:pt x="1489" y="2335"/>
                      </a:cubicBezTo>
                      <a:cubicBezTo>
                        <a:pt x="1489" y="2056"/>
                        <a:pt x="1489" y="2056"/>
                        <a:pt x="1489" y="2056"/>
                      </a:cubicBezTo>
                      <a:cubicBezTo>
                        <a:pt x="1489" y="1979"/>
                        <a:pt x="1426" y="1916"/>
                        <a:pt x="1349" y="1916"/>
                      </a:cubicBezTo>
                      <a:cubicBezTo>
                        <a:pt x="1303" y="1916"/>
                        <a:pt x="1303" y="1916"/>
                        <a:pt x="1303" y="1916"/>
                      </a:cubicBezTo>
                      <a:cubicBezTo>
                        <a:pt x="1303" y="1830"/>
                        <a:pt x="1243" y="1757"/>
                        <a:pt x="1163" y="1736"/>
                      </a:cubicBezTo>
                      <a:cubicBezTo>
                        <a:pt x="1163" y="1480"/>
                        <a:pt x="1163" y="1480"/>
                        <a:pt x="1163" y="1480"/>
                      </a:cubicBezTo>
                      <a:cubicBezTo>
                        <a:pt x="1163" y="1434"/>
                        <a:pt x="1185" y="1392"/>
                        <a:pt x="1221" y="1368"/>
                      </a:cubicBezTo>
                      <a:cubicBezTo>
                        <a:pt x="1379" y="1261"/>
                        <a:pt x="1504" y="1114"/>
                        <a:pt x="1582" y="941"/>
                      </a:cubicBezTo>
                      <a:cubicBezTo>
                        <a:pt x="1812" y="879"/>
                        <a:pt x="1954" y="656"/>
                        <a:pt x="1954" y="354"/>
                      </a:cubicBezTo>
                      <a:cubicBezTo>
                        <a:pt x="1954" y="277"/>
                        <a:pt x="1891" y="214"/>
                        <a:pt x="1814" y="214"/>
                      </a:cubicBezTo>
                      <a:close/>
                      <a:moveTo>
                        <a:pt x="93" y="354"/>
                      </a:moveTo>
                      <a:cubicBezTo>
                        <a:pt x="93" y="328"/>
                        <a:pt x="114" y="307"/>
                        <a:pt x="140" y="307"/>
                      </a:cubicBezTo>
                      <a:cubicBezTo>
                        <a:pt x="279" y="307"/>
                        <a:pt x="279" y="307"/>
                        <a:pt x="279" y="307"/>
                      </a:cubicBezTo>
                      <a:cubicBezTo>
                        <a:pt x="279" y="515"/>
                        <a:pt x="279" y="515"/>
                        <a:pt x="279" y="515"/>
                      </a:cubicBezTo>
                      <a:cubicBezTo>
                        <a:pt x="279" y="621"/>
                        <a:pt x="295" y="725"/>
                        <a:pt x="327" y="825"/>
                      </a:cubicBezTo>
                      <a:cubicBezTo>
                        <a:pt x="179" y="752"/>
                        <a:pt x="93" y="582"/>
                        <a:pt x="93" y="354"/>
                      </a:cubicBezTo>
                      <a:close/>
                      <a:moveTo>
                        <a:pt x="1349" y="2010"/>
                      </a:moveTo>
                      <a:cubicBezTo>
                        <a:pt x="1375" y="2010"/>
                        <a:pt x="1396" y="2030"/>
                        <a:pt x="1396" y="2056"/>
                      </a:cubicBezTo>
                      <a:cubicBezTo>
                        <a:pt x="1396" y="2289"/>
                        <a:pt x="1396" y="2289"/>
                        <a:pt x="1396" y="2289"/>
                      </a:cubicBezTo>
                      <a:cubicBezTo>
                        <a:pt x="558" y="2289"/>
                        <a:pt x="558" y="2289"/>
                        <a:pt x="558" y="2289"/>
                      </a:cubicBezTo>
                      <a:cubicBezTo>
                        <a:pt x="558" y="2056"/>
                        <a:pt x="558" y="2056"/>
                        <a:pt x="558" y="2056"/>
                      </a:cubicBezTo>
                      <a:cubicBezTo>
                        <a:pt x="558" y="2030"/>
                        <a:pt x="579" y="2010"/>
                        <a:pt x="605" y="2010"/>
                      </a:cubicBezTo>
                      <a:lnTo>
                        <a:pt x="1349" y="2010"/>
                      </a:lnTo>
                      <a:close/>
                      <a:moveTo>
                        <a:pt x="1582" y="515"/>
                      </a:moveTo>
                      <a:cubicBezTo>
                        <a:pt x="1582" y="642"/>
                        <a:pt x="1556" y="766"/>
                        <a:pt x="1506" y="883"/>
                      </a:cubicBezTo>
                      <a:cubicBezTo>
                        <a:pt x="1435" y="1049"/>
                        <a:pt x="1319" y="1190"/>
                        <a:pt x="1169" y="1291"/>
                      </a:cubicBezTo>
                      <a:cubicBezTo>
                        <a:pt x="1107" y="1332"/>
                        <a:pt x="1070" y="1403"/>
                        <a:pt x="1070" y="1480"/>
                      </a:cubicBezTo>
                      <a:cubicBezTo>
                        <a:pt x="1070" y="1777"/>
                        <a:pt x="1070" y="1777"/>
                        <a:pt x="1070" y="1777"/>
                      </a:cubicBezTo>
                      <a:cubicBezTo>
                        <a:pt x="1070" y="1803"/>
                        <a:pt x="1091" y="1823"/>
                        <a:pt x="1117" y="1823"/>
                      </a:cubicBezTo>
                      <a:cubicBezTo>
                        <a:pt x="1168" y="1823"/>
                        <a:pt x="1210" y="1865"/>
                        <a:pt x="1210" y="1916"/>
                      </a:cubicBezTo>
                      <a:cubicBezTo>
                        <a:pt x="744" y="1916"/>
                        <a:pt x="744" y="1916"/>
                        <a:pt x="744" y="1916"/>
                      </a:cubicBezTo>
                      <a:cubicBezTo>
                        <a:pt x="744" y="1892"/>
                        <a:pt x="754" y="1868"/>
                        <a:pt x="772" y="1851"/>
                      </a:cubicBezTo>
                      <a:cubicBezTo>
                        <a:pt x="788" y="1834"/>
                        <a:pt x="810" y="1824"/>
                        <a:pt x="834" y="1824"/>
                      </a:cubicBezTo>
                      <a:cubicBezTo>
                        <a:pt x="835" y="1824"/>
                        <a:pt x="836" y="1824"/>
                        <a:pt x="837" y="1824"/>
                      </a:cubicBezTo>
                      <a:cubicBezTo>
                        <a:pt x="863" y="1824"/>
                        <a:pt x="884" y="1803"/>
                        <a:pt x="884" y="1777"/>
                      </a:cubicBezTo>
                      <a:cubicBezTo>
                        <a:pt x="884" y="1480"/>
                        <a:pt x="884" y="1480"/>
                        <a:pt x="884" y="1480"/>
                      </a:cubicBezTo>
                      <a:cubicBezTo>
                        <a:pt x="884" y="1403"/>
                        <a:pt x="847" y="1332"/>
                        <a:pt x="785" y="1291"/>
                      </a:cubicBezTo>
                      <a:cubicBezTo>
                        <a:pt x="635" y="1190"/>
                        <a:pt x="519" y="1049"/>
                        <a:pt x="448" y="883"/>
                      </a:cubicBezTo>
                      <a:cubicBezTo>
                        <a:pt x="398" y="766"/>
                        <a:pt x="372" y="642"/>
                        <a:pt x="372" y="515"/>
                      </a:cubicBezTo>
                      <a:cubicBezTo>
                        <a:pt x="372" y="140"/>
                        <a:pt x="372" y="140"/>
                        <a:pt x="372" y="140"/>
                      </a:cubicBezTo>
                      <a:cubicBezTo>
                        <a:pt x="372" y="114"/>
                        <a:pt x="393" y="93"/>
                        <a:pt x="419" y="93"/>
                      </a:cubicBezTo>
                      <a:cubicBezTo>
                        <a:pt x="1535" y="93"/>
                        <a:pt x="1535" y="93"/>
                        <a:pt x="1535" y="93"/>
                      </a:cubicBezTo>
                      <a:cubicBezTo>
                        <a:pt x="1561" y="93"/>
                        <a:pt x="1582" y="114"/>
                        <a:pt x="1582" y="140"/>
                      </a:cubicBezTo>
                      <a:lnTo>
                        <a:pt x="1582" y="515"/>
                      </a:lnTo>
                      <a:close/>
                      <a:moveTo>
                        <a:pt x="1627" y="825"/>
                      </a:moveTo>
                      <a:cubicBezTo>
                        <a:pt x="1659" y="725"/>
                        <a:pt x="1675" y="621"/>
                        <a:pt x="1675" y="515"/>
                      </a:cubicBezTo>
                      <a:cubicBezTo>
                        <a:pt x="1675" y="307"/>
                        <a:pt x="1675" y="307"/>
                        <a:pt x="1675" y="307"/>
                      </a:cubicBezTo>
                      <a:cubicBezTo>
                        <a:pt x="1814" y="307"/>
                        <a:pt x="1814" y="307"/>
                        <a:pt x="1814" y="307"/>
                      </a:cubicBezTo>
                      <a:cubicBezTo>
                        <a:pt x="1840" y="307"/>
                        <a:pt x="1861" y="328"/>
                        <a:pt x="1861" y="354"/>
                      </a:cubicBezTo>
                      <a:cubicBezTo>
                        <a:pt x="1861" y="582"/>
                        <a:pt x="1775" y="752"/>
                        <a:pt x="1627" y="82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Freeform 49">
                  <a:extLst>
                    <a:ext uri="{FF2B5EF4-FFF2-40B4-BE49-F238E27FC236}">
                      <a16:creationId xmlns:a16="http://schemas.microsoft.com/office/drawing/2014/main" id="{D8C66632-504F-4A10-92F6-8EBF9CA565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-473075" y="3060701"/>
                  <a:ext cx="942975" cy="898525"/>
                </a:xfrm>
                <a:custGeom>
                  <a:avLst/>
                  <a:gdLst>
                    <a:gd name="T0" fmla="*/ 745 w 751"/>
                    <a:gd name="T1" fmla="*/ 269 h 715"/>
                    <a:gd name="T2" fmla="*/ 708 w 751"/>
                    <a:gd name="T3" fmla="*/ 237 h 715"/>
                    <a:gd name="T4" fmla="*/ 507 w 751"/>
                    <a:gd name="T5" fmla="*/ 208 h 715"/>
                    <a:gd name="T6" fmla="*/ 417 w 751"/>
                    <a:gd name="T7" fmla="*/ 26 h 715"/>
                    <a:gd name="T8" fmla="*/ 375 w 751"/>
                    <a:gd name="T9" fmla="*/ 0 h 715"/>
                    <a:gd name="T10" fmla="*/ 334 w 751"/>
                    <a:gd name="T11" fmla="*/ 26 h 715"/>
                    <a:gd name="T12" fmla="*/ 244 w 751"/>
                    <a:gd name="T13" fmla="*/ 208 h 715"/>
                    <a:gd name="T14" fmla="*/ 43 w 751"/>
                    <a:gd name="T15" fmla="*/ 237 h 715"/>
                    <a:gd name="T16" fmla="*/ 6 w 751"/>
                    <a:gd name="T17" fmla="*/ 269 h 715"/>
                    <a:gd name="T18" fmla="*/ 17 w 751"/>
                    <a:gd name="T19" fmla="*/ 317 h 715"/>
                    <a:gd name="T20" fmla="*/ 163 w 751"/>
                    <a:gd name="T21" fmla="*/ 458 h 715"/>
                    <a:gd name="T22" fmla="*/ 128 w 751"/>
                    <a:gd name="T23" fmla="*/ 658 h 715"/>
                    <a:gd name="T24" fmla="*/ 147 w 751"/>
                    <a:gd name="T25" fmla="*/ 704 h 715"/>
                    <a:gd name="T26" fmla="*/ 196 w 751"/>
                    <a:gd name="T27" fmla="*/ 707 h 715"/>
                    <a:gd name="T28" fmla="*/ 375 w 751"/>
                    <a:gd name="T29" fmla="*/ 613 h 715"/>
                    <a:gd name="T30" fmla="*/ 555 w 751"/>
                    <a:gd name="T31" fmla="*/ 707 h 715"/>
                    <a:gd name="T32" fmla="*/ 604 w 751"/>
                    <a:gd name="T33" fmla="*/ 704 h 715"/>
                    <a:gd name="T34" fmla="*/ 622 w 751"/>
                    <a:gd name="T35" fmla="*/ 658 h 715"/>
                    <a:gd name="T36" fmla="*/ 588 w 751"/>
                    <a:gd name="T37" fmla="*/ 458 h 715"/>
                    <a:gd name="T38" fmla="*/ 733 w 751"/>
                    <a:gd name="T39" fmla="*/ 317 h 715"/>
                    <a:gd name="T40" fmla="*/ 745 w 751"/>
                    <a:gd name="T41" fmla="*/ 269 h 715"/>
                    <a:gd name="T42" fmla="*/ 506 w 751"/>
                    <a:gd name="T43" fmla="*/ 409 h 715"/>
                    <a:gd name="T44" fmla="*/ 492 w 751"/>
                    <a:gd name="T45" fmla="*/ 450 h 715"/>
                    <a:gd name="T46" fmla="*/ 515 w 751"/>
                    <a:gd name="T47" fmla="*/ 581 h 715"/>
                    <a:gd name="T48" fmla="*/ 397 w 751"/>
                    <a:gd name="T49" fmla="*/ 519 h 715"/>
                    <a:gd name="T50" fmla="*/ 354 w 751"/>
                    <a:gd name="T51" fmla="*/ 519 h 715"/>
                    <a:gd name="T52" fmla="*/ 236 w 751"/>
                    <a:gd name="T53" fmla="*/ 581 h 715"/>
                    <a:gd name="T54" fmla="*/ 258 w 751"/>
                    <a:gd name="T55" fmla="*/ 450 h 715"/>
                    <a:gd name="T56" fmla="*/ 245 w 751"/>
                    <a:gd name="T57" fmla="*/ 409 h 715"/>
                    <a:gd name="T58" fmla="*/ 150 w 751"/>
                    <a:gd name="T59" fmla="*/ 316 h 715"/>
                    <a:gd name="T60" fmla="*/ 281 w 751"/>
                    <a:gd name="T61" fmla="*/ 297 h 715"/>
                    <a:gd name="T62" fmla="*/ 316 w 751"/>
                    <a:gd name="T63" fmla="*/ 271 h 715"/>
                    <a:gd name="T64" fmla="*/ 375 w 751"/>
                    <a:gd name="T65" fmla="*/ 152 h 715"/>
                    <a:gd name="T66" fmla="*/ 434 w 751"/>
                    <a:gd name="T67" fmla="*/ 271 h 715"/>
                    <a:gd name="T68" fmla="*/ 469 w 751"/>
                    <a:gd name="T69" fmla="*/ 297 h 715"/>
                    <a:gd name="T70" fmla="*/ 601 w 751"/>
                    <a:gd name="T71" fmla="*/ 316 h 715"/>
                    <a:gd name="T72" fmla="*/ 506 w 751"/>
                    <a:gd name="T73" fmla="*/ 409 h 7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751" h="715">
                      <a:moveTo>
                        <a:pt x="745" y="269"/>
                      </a:moveTo>
                      <a:cubicBezTo>
                        <a:pt x="740" y="252"/>
                        <a:pt x="725" y="240"/>
                        <a:pt x="708" y="237"/>
                      </a:cubicBezTo>
                      <a:cubicBezTo>
                        <a:pt x="507" y="208"/>
                        <a:pt x="507" y="208"/>
                        <a:pt x="507" y="208"/>
                      </a:cubicBezTo>
                      <a:cubicBezTo>
                        <a:pt x="417" y="26"/>
                        <a:pt x="417" y="26"/>
                        <a:pt x="417" y="26"/>
                      </a:cubicBezTo>
                      <a:cubicBezTo>
                        <a:pt x="409" y="10"/>
                        <a:pt x="393" y="0"/>
                        <a:pt x="375" y="0"/>
                      </a:cubicBezTo>
                      <a:cubicBezTo>
                        <a:pt x="358" y="0"/>
                        <a:pt x="341" y="10"/>
                        <a:pt x="334" y="26"/>
                      </a:cubicBezTo>
                      <a:cubicBezTo>
                        <a:pt x="244" y="208"/>
                        <a:pt x="244" y="208"/>
                        <a:pt x="244" y="208"/>
                      </a:cubicBezTo>
                      <a:cubicBezTo>
                        <a:pt x="43" y="237"/>
                        <a:pt x="43" y="237"/>
                        <a:pt x="43" y="237"/>
                      </a:cubicBezTo>
                      <a:cubicBezTo>
                        <a:pt x="26" y="240"/>
                        <a:pt x="11" y="252"/>
                        <a:pt x="6" y="269"/>
                      </a:cubicBezTo>
                      <a:cubicBezTo>
                        <a:pt x="0" y="286"/>
                        <a:pt x="5" y="304"/>
                        <a:pt x="17" y="317"/>
                      </a:cubicBezTo>
                      <a:cubicBezTo>
                        <a:pt x="163" y="458"/>
                        <a:pt x="163" y="458"/>
                        <a:pt x="163" y="458"/>
                      </a:cubicBezTo>
                      <a:cubicBezTo>
                        <a:pt x="128" y="658"/>
                        <a:pt x="128" y="658"/>
                        <a:pt x="128" y="658"/>
                      </a:cubicBezTo>
                      <a:cubicBezTo>
                        <a:pt x="125" y="676"/>
                        <a:pt x="133" y="693"/>
                        <a:pt x="147" y="704"/>
                      </a:cubicBezTo>
                      <a:cubicBezTo>
                        <a:pt x="161" y="714"/>
                        <a:pt x="180" y="715"/>
                        <a:pt x="196" y="707"/>
                      </a:cubicBezTo>
                      <a:cubicBezTo>
                        <a:pt x="375" y="613"/>
                        <a:pt x="375" y="613"/>
                        <a:pt x="375" y="613"/>
                      </a:cubicBezTo>
                      <a:cubicBezTo>
                        <a:pt x="555" y="707"/>
                        <a:pt x="555" y="707"/>
                        <a:pt x="555" y="707"/>
                      </a:cubicBezTo>
                      <a:cubicBezTo>
                        <a:pt x="571" y="715"/>
                        <a:pt x="590" y="714"/>
                        <a:pt x="604" y="704"/>
                      </a:cubicBezTo>
                      <a:cubicBezTo>
                        <a:pt x="618" y="693"/>
                        <a:pt x="625" y="676"/>
                        <a:pt x="622" y="658"/>
                      </a:cubicBezTo>
                      <a:cubicBezTo>
                        <a:pt x="588" y="458"/>
                        <a:pt x="588" y="458"/>
                        <a:pt x="588" y="458"/>
                      </a:cubicBezTo>
                      <a:cubicBezTo>
                        <a:pt x="733" y="317"/>
                        <a:pt x="733" y="317"/>
                        <a:pt x="733" y="317"/>
                      </a:cubicBezTo>
                      <a:cubicBezTo>
                        <a:pt x="746" y="304"/>
                        <a:pt x="751" y="286"/>
                        <a:pt x="745" y="269"/>
                      </a:cubicBezTo>
                      <a:close/>
                      <a:moveTo>
                        <a:pt x="506" y="409"/>
                      </a:moveTo>
                      <a:cubicBezTo>
                        <a:pt x="495" y="419"/>
                        <a:pt x="490" y="435"/>
                        <a:pt x="492" y="450"/>
                      </a:cubicBezTo>
                      <a:cubicBezTo>
                        <a:pt x="515" y="581"/>
                        <a:pt x="515" y="581"/>
                        <a:pt x="515" y="581"/>
                      </a:cubicBezTo>
                      <a:cubicBezTo>
                        <a:pt x="397" y="519"/>
                        <a:pt x="397" y="519"/>
                        <a:pt x="397" y="519"/>
                      </a:cubicBezTo>
                      <a:cubicBezTo>
                        <a:pt x="383" y="512"/>
                        <a:pt x="367" y="512"/>
                        <a:pt x="354" y="519"/>
                      </a:cubicBezTo>
                      <a:cubicBezTo>
                        <a:pt x="236" y="581"/>
                        <a:pt x="236" y="581"/>
                        <a:pt x="236" y="581"/>
                      </a:cubicBezTo>
                      <a:cubicBezTo>
                        <a:pt x="258" y="450"/>
                        <a:pt x="258" y="450"/>
                        <a:pt x="258" y="450"/>
                      </a:cubicBezTo>
                      <a:cubicBezTo>
                        <a:pt x="261" y="435"/>
                        <a:pt x="256" y="419"/>
                        <a:pt x="245" y="409"/>
                      </a:cubicBezTo>
                      <a:cubicBezTo>
                        <a:pt x="150" y="316"/>
                        <a:pt x="150" y="316"/>
                        <a:pt x="150" y="316"/>
                      </a:cubicBezTo>
                      <a:cubicBezTo>
                        <a:pt x="281" y="297"/>
                        <a:pt x="281" y="297"/>
                        <a:pt x="281" y="297"/>
                      </a:cubicBezTo>
                      <a:cubicBezTo>
                        <a:pt x="297" y="295"/>
                        <a:pt x="310" y="285"/>
                        <a:pt x="316" y="271"/>
                      </a:cubicBezTo>
                      <a:cubicBezTo>
                        <a:pt x="375" y="152"/>
                        <a:pt x="375" y="152"/>
                        <a:pt x="375" y="152"/>
                      </a:cubicBezTo>
                      <a:cubicBezTo>
                        <a:pt x="434" y="271"/>
                        <a:pt x="434" y="271"/>
                        <a:pt x="434" y="271"/>
                      </a:cubicBezTo>
                      <a:cubicBezTo>
                        <a:pt x="441" y="285"/>
                        <a:pt x="454" y="295"/>
                        <a:pt x="469" y="297"/>
                      </a:cubicBezTo>
                      <a:cubicBezTo>
                        <a:pt x="601" y="316"/>
                        <a:pt x="601" y="316"/>
                        <a:pt x="601" y="316"/>
                      </a:cubicBezTo>
                      <a:lnTo>
                        <a:pt x="506" y="40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5" name="Oval 17">
                <a:extLst>
                  <a:ext uri="{FF2B5EF4-FFF2-40B4-BE49-F238E27FC236}">
                    <a16:creationId xmlns:a16="http://schemas.microsoft.com/office/drawing/2014/main" id="{EBD1BB42-0532-42E7-8B59-DB74A8323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7671" y="3245365"/>
                <a:ext cx="1193390" cy="119012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accent1">
                      <a:lumMod val="75000"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IN" sz="9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Framework</a:t>
                </a:r>
              </a:p>
            </p:txBody>
          </p:sp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6C03E38-1047-46A7-A70E-8ECD5E8AF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694999" y="3974642"/>
              <a:ext cx="300301" cy="271773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CD52C774-B989-4078-91A1-EEA9DBE74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659908" y="4381877"/>
              <a:ext cx="344898" cy="344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101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25E681-9DF4-45C4-9BA6-3745CE49052E}"/>
              </a:ext>
            </a:extLst>
          </p:cNvPr>
          <p:cNvSpPr/>
          <p:nvPr/>
        </p:nvSpPr>
        <p:spPr>
          <a:xfrm>
            <a:off x="5591944" y="0"/>
            <a:ext cx="6598469" cy="6865034"/>
          </a:xfrm>
          <a:prstGeom prst="rect">
            <a:avLst/>
          </a:pr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7CA7E0-FC2F-426B-89DC-458AD3B6F87F}"/>
              </a:ext>
            </a:extLst>
          </p:cNvPr>
          <p:cNvSpPr/>
          <p:nvPr/>
        </p:nvSpPr>
        <p:spPr>
          <a:xfrm>
            <a:off x="5183546" y="181039"/>
            <a:ext cx="866866" cy="8668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DB80884-6B51-44BD-8FC2-16679B8EAB14}"/>
              </a:ext>
            </a:extLst>
          </p:cNvPr>
          <p:cNvSpPr/>
          <p:nvPr/>
        </p:nvSpPr>
        <p:spPr>
          <a:xfrm>
            <a:off x="5183546" y="1307710"/>
            <a:ext cx="866866" cy="8668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E4C3F9B-F7D3-41E0-A90F-B184C032C4CF}"/>
              </a:ext>
            </a:extLst>
          </p:cNvPr>
          <p:cNvSpPr/>
          <p:nvPr/>
        </p:nvSpPr>
        <p:spPr>
          <a:xfrm>
            <a:off x="5183546" y="2434381"/>
            <a:ext cx="866866" cy="8668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94E0E9B-1611-466B-A795-D5B9F4AC271C}"/>
              </a:ext>
            </a:extLst>
          </p:cNvPr>
          <p:cNvSpPr/>
          <p:nvPr/>
        </p:nvSpPr>
        <p:spPr>
          <a:xfrm>
            <a:off x="5183546" y="3561052"/>
            <a:ext cx="866866" cy="8668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923076C-4C44-404D-947F-FDD5087AC5E3}"/>
              </a:ext>
            </a:extLst>
          </p:cNvPr>
          <p:cNvSpPr/>
          <p:nvPr/>
        </p:nvSpPr>
        <p:spPr>
          <a:xfrm>
            <a:off x="5183546" y="4687725"/>
            <a:ext cx="866866" cy="8668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F9EE3C-EF80-4724-9799-42E08C64A303}"/>
              </a:ext>
            </a:extLst>
          </p:cNvPr>
          <p:cNvSpPr/>
          <p:nvPr/>
        </p:nvSpPr>
        <p:spPr>
          <a:xfrm>
            <a:off x="6475496" y="411658"/>
            <a:ext cx="4464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Linear Automation Framework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84FD10-3A13-4D1E-974C-9C8E1E996708}"/>
              </a:ext>
            </a:extLst>
          </p:cNvPr>
          <p:cNvSpPr/>
          <p:nvPr/>
        </p:nvSpPr>
        <p:spPr>
          <a:xfrm>
            <a:off x="6475496" y="1448757"/>
            <a:ext cx="4464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Driven Framework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3275FC-A0E2-4462-B62E-526CF975CD32}"/>
              </a:ext>
            </a:extLst>
          </p:cNvPr>
          <p:cNvSpPr/>
          <p:nvPr/>
        </p:nvSpPr>
        <p:spPr>
          <a:xfrm>
            <a:off x="6475496" y="2575428"/>
            <a:ext cx="4464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Keyword Driven Framework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385D78C-C0BA-4D3C-BC91-F2D9E3A47C7D}"/>
              </a:ext>
            </a:extLst>
          </p:cNvPr>
          <p:cNvSpPr/>
          <p:nvPr/>
        </p:nvSpPr>
        <p:spPr>
          <a:xfrm>
            <a:off x="6475496" y="3702099"/>
            <a:ext cx="4464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Modular Testing Framework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FE223A-20B8-480F-8366-49FC612517D0}"/>
              </a:ext>
            </a:extLst>
          </p:cNvPr>
          <p:cNvSpPr/>
          <p:nvPr/>
        </p:nvSpPr>
        <p:spPr>
          <a:xfrm>
            <a:off x="6475496" y="4828772"/>
            <a:ext cx="4464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Library Architecture Framework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07518E-A7DF-4E84-8A2D-32782BE667EE}"/>
              </a:ext>
            </a:extLst>
          </p:cNvPr>
          <p:cNvSpPr txBox="1"/>
          <p:nvPr/>
        </p:nvSpPr>
        <p:spPr>
          <a:xfrm>
            <a:off x="410849" y="441538"/>
            <a:ext cx="49393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25. Types of Automation framework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BB5AD5-4E67-4DCA-9583-B72001F9C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20" y="1393481"/>
            <a:ext cx="4776970" cy="26773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86FDDA4-E7A3-4023-B840-6C99538F0949}"/>
              </a:ext>
            </a:extLst>
          </p:cNvPr>
          <p:cNvSpPr/>
          <p:nvPr/>
        </p:nvSpPr>
        <p:spPr>
          <a:xfrm>
            <a:off x="5183546" y="171989"/>
            <a:ext cx="866866" cy="866866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641FE4-16AC-4726-AD05-5AB20DBEC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49" y="1798937"/>
            <a:ext cx="4697442" cy="2559054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75120CBB-2C4D-4F82-92FF-9F5D931FDF80}"/>
              </a:ext>
            </a:extLst>
          </p:cNvPr>
          <p:cNvSpPr/>
          <p:nvPr/>
        </p:nvSpPr>
        <p:spPr>
          <a:xfrm>
            <a:off x="5158511" y="5821724"/>
            <a:ext cx="866866" cy="86686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9B7EDF-7945-4D21-8175-349C9BB0D814}"/>
              </a:ext>
            </a:extLst>
          </p:cNvPr>
          <p:cNvSpPr/>
          <p:nvPr/>
        </p:nvSpPr>
        <p:spPr>
          <a:xfrm>
            <a:off x="6450461" y="5962771"/>
            <a:ext cx="44644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Hybrid Testing Framework</a:t>
            </a:r>
            <a:endParaRPr lang="en-IN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A65E9D-AC21-4582-A13F-CAEF925E9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20" y="1690674"/>
            <a:ext cx="4752563" cy="3571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FECEC-C6A2-4D01-A8CE-EE1D3B7C6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713" y="1725541"/>
            <a:ext cx="4769459" cy="3429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C4B65D-3EC6-4470-AA27-280FDC620C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631" y="2255325"/>
            <a:ext cx="4694731" cy="24114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452158-A920-4843-8996-BDD554D05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714" y="2203991"/>
            <a:ext cx="4732186" cy="321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4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44444E-6 L -0.00065 0.16412 " pathEditMode="relative" rAng="0" ptsTypes="AA">
                                      <p:cBhvr>
                                        <p:cTn id="8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16412 L -0.00065 0.32662 " pathEditMode="relative" rAng="0" ptsTypes="AA">
                                      <p:cBhvr>
                                        <p:cTn id="9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32662 L 2.91667E-6 0.48982 " pathEditMode="relative" rAng="0" ptsTypes="AA">
                                      <p:cBhvr>
                                        <p:cTn id="10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5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4926 L 2.91667E-6 0.66227 " pathEditMode="relative" rAng="0" ptsTypes="AA">
                                      <p:cBhvr>
                                        <p:cTn id="1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6595 L -0.00235 0.82362 " pathEditMode="relative" rAng="0" ptsTypes="AA">
                                      <p:cBhvr>
                                        <p:cTn id="1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5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13" grpId="0"/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  <p:bldP spid="27" grpId="0" animBg="1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F23249-81F2-4C3A-8337-819506C91827}"/>
              </a:ext>
            </a:extLst>
          </p:cNvPr>
          <p:cNvSpPr txBox="1"/>
          <p:nvPr/>
        </p:nvSpPr>
        <p:spPr>
          <a:xfrm>
            <a:off x="320512" y="282804"/>
            <a:ext cx="6165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26. How to build a data driven framework</a:t>
            </a:r>
            <a:endParaRPr lang="en-US" sz="2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D900DC-BB46-4A49-BC45-CA76589D9FD8}"/>
              </a:ext>
            </a:extLst>
          </p:cNvPr>
          <p:cNvCxnSpPr/>
          <p:nvPr/>
        </p:nvCxnSpPr>
        <p:spPr>
          <a:xfrm>
            <a:off x="317369" y="744469"/>
            <a:ext cx="115572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5DD805A-6FA5-42DD-AD5A-1EA21B8F9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0800000" flipV="1">
            <a:off x="7181088" y="1664041"/>
            <a:ext cx="5706500" cy="32099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EA2899-FA02-4C1C-B266-E8BC8F8BE3E0}"/>
              </a:ext>
            </a:extLst>
          </p:cNvPr>
          <p:cNvSpPr txBox="1"/>
          <p:nvPr/>
        </p:nvSpPr>
        <p:spPr>
          <a:xfrm>
            <a:off x="865632" y="1420199"/>
            <a:ext cx="352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Apache POI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latin typeface="Arial" panose="020B0604020202020204" pitchFamily="34" charset="0"/>
                <a:cs typeface="Arial" panose="020B0604020202020204" pitchFamily="34" charset="0"/>
              </a:rPr>
              <a:t>Test NG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73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01FB13-2650-4060-8E7D-1FC00B2F6D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2000" y="1284051"/>
            <a:ext cx="3168000" cy="3173134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“No test is ever completed and ‘all bugs detected’ is a myth”.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B250915-F951-46A6-946A-64AF796FD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3937" y="5032592"/>
            <a:ext cx="1120704" cy="766957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SAM</a:t>
            </a:r>
          </a:p>
        </p:txBody>
      </p:sp>
      <p:pic>
        <p:nvPicPr>
          <p:cNvPr id="8" name="Picture Placeholder 7" descr="Person overlooking the horizon from the top of a mountain">
            <a:extLst>
              <a:ext uri="{FF2B5EF4-FFF2-40B4-BE49-F238E27FC236}">
                <a16:creationId xmlns:a16="http://schemas.microsoft.com/office/drawing/2014/main" id="{42F1E451-4432-414C-8016-DC76C94EF2F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9324" b="9324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09F204-D939-4555-A45A-4E6CCF157639}"/>
              </a:ext>
            </a:extLst>
          </p:cNvPr>
          <p:cNvSpPr txBox="1"/>
          <p:nvPr/>
        </p:nvSpPr>
        <p:spPr>
          <a:xfrm>
            <a:off x="6608064" y="4983824"/>
            <a:ext cx="377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27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MS-Theme-Water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MS-Theme-Water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Conference Presentation_Win32_SB v2" id="{BC88B365-8E38-4ABB-98F4-3EC291BC7C6D}" vid="{68186960-B69F-4045-8CE0-AF496D95D6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208899-44E9-47BE-97CD-9D5D01FB74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94B7CA-1290-47DA-A8FD-EC74EF42B4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7FF9F3B-DE24-4577-9CF6-31E167D48E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conference presentation</Template>
  <TotalTime>4880</TotalTime>
  <Words>905</Words>
  <Application>Microsoft Office PowerPoint</Application>
  <PresentationFormat>Widescreen</PresentationFormat>
  <Paragraphs>178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Garamond</vt:lpstr>
      <vt:lpstr>Open Sans</vt:lpstr>
      <vt:lpstr>Wingdings</vt:lpstr>
      <vt:lpstr>Office Theme</vt:lpstr>
      <vt:lpstr>Selenium | Java Automation Testing</vt:lpstr>
      <vt:lpstr>Overview</vt:lpstr>
      <vt:lpstr>20. Apache POI</vt:lpstr>
      <vt:lpstr>20. How to work with Excel File using Apache POI</vt:lpstr>
      <vt:lpstr>22. Broken Links</vt:lpstr>
      <vt:lpstr>PowerPoint Presentation</vt:lpstr>
      <vt:lpstr>PowerPoint Presentation</vt:lpstr>
      <vt:lpstr>PowerPoint Presentation</vt:lpstr>
      <vt:lpstr>“No test is ever completed and ‘all bugs detected’ is a myth”. </vt:lpstr>
      <vt:lpstr>PowerPoint Presentation</vt:lpstr>
      <vt:lpstr>Method</vt:lpstr>
      <vt:lpstr>PowerPoint Presentation</vt:lpstr>
      <vt:lpstr>Hypothesis</vt:lpstr>
      <vt:lpstr>Quantify “X” 47.2 Billion</vt:lpstr>
      <vt:lpstr>Elements of  Your Subject</vt:lpstr>
      <vt:lpstr>Making Great “X”</vt:lpstr>
      <vt:lpstr>Comparing “X”  to “Y”</vt:lpstr>
      <vt:lpstr>History</vt:lpstr>
      <vt:lpstr>Trends in “X”</vt:lpstr>
      <vt:lpstr>Key Takeaways</vt:lpstr>
      <vt:lpstr>Tips for “X”</vt:lpstr>
      <vt:lpstr>Call to Action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Selenium | Java Automation Testing</dc:title>
  <dc:creator>Sazzad Ahmmed</dc:creator>
  <cp:lastModifiedBy>Sazzad Ahmmed</cp:lastModifiedBy>
  <cp:revision>49</cp:revision>
  <dcterms:created xsi:type="dcterms:W3CDTF">2020-10-12T05:28:08Z</dcterms:created>
  <dcterms:modified xsi:type="dcterms:W3CDTF">2020-10-20T04:25:50Z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